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0"/>
  </p:notesMasterIdLst>
  <p:sldIdLst>
    <p:sldId id="256" r:id="rId5"/>
    <p:sldId id="257" r:id="rId6"/>
    <p:sldId id="290" r:id="rId7"/>
    <p:sldId id="268" r:id="rId8"/>
    <p:sldId id="279" r:id="rId9"/>
    <p:sldId id="288" r:id="rId10"/>
    <p:sldId id="280" r:id="rId11"/>
    <p:sldId id="284" r:id="rId12"/>
    <p:sldId id="287" r:id="rId13"/>
    <p:sldId id="292" r:id="rId14"/>
    <p:sldId id="293" r:id="rId15"/>
    <p:sldId id="294" r:id="rId16"/>
    <p:sldId id="271" r:id="rId17"/>
    <p:sldId id="269" r:id="rId18"/>
    <p:sldId id="270" r:id="rId19"/>
    <p:sldId id="272" r:id="rId20"/>
    <p:sldId id="273" r:id="rId21"/>
    <p:sldId id="274" r:id="rId22"/>
    <p:sldId id="283" r:id="rId23"/>
    <p:sldId id="295" r:id="rId24"/>
    <p:sldId id="276" r:id="rId25"/>
    <p:sldId id="277" r:id="rId26"/>
    <p:sldId id="278" r:id="rId27"/>
    <p:sldId id="266" r:id="rId28"/>
    <p:sldId id="29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61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B53CF1-77A7-4D67-98A4-5201588B807C}" v="5" dt="2024-04-23T22:12:15.974"/>
    <p1510:client id="{26A827BC-1ED5-4A1C-B2BA-58EDF6984010}" v="4" dt="2024-04-23T21:55:43.904"/>
    <p1510:client id="{2CE1A89E-7E73-426C-AFA4-E05A5A091203}" v="3" dt="2024-04-23T20:59:09.506"/>
    <p1510:client id="{447D8235-1E11-4930-A244-5600B65B6A92}" v="2" dt="2024-04-24T21:09:48.441"/>
    <p1510:client id="{7D124B4A-9FAD-1346-B5DF-1ED8FBD34ACE}" v="3790" dt="2024-04-24T18:06:56.376"/>
    <p1510:client id="{9A3DBECF-34B5-F3CC-5F78-863011D19BA6}" v="567" dt="2024-04-23T23:15:22.526"/>
    <p1510:client id="{A534641D-E996-4173-97E0-A738DFA0D5E7}" v="13" dt="2024-04-23T20:37:59.330"/>
    <p1510:client id="{B58872E1-EB4B-48F1-8D99-F2C5D9BDE1DC}" v="7" dt="2024-04-23T20:56:59.143"/>
    <p1510:client id="{E3CB7DD5-D385-4CED-9491-13F62F9E8189}" v="2332" dt="2024-04-24T20:04:08.9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ra Smith" userId="S::cjs044@uark.edu::a1cd3db3-bd40-404b-adbe-d6029e2c433b" providerId="AD" clId="Web-{2CE1A89E-7E73-426C-AFA4-E05A5A091203}"/>
    <pc:docChg chg="modSld">
      <pc:chgData name="Clara Smith" userId="S::cjs044@uark.edu::a1cd3db3-bd40-404b-adbe-d6029e2c433b" providerId="AD" clId="Web-{2CE1A89E-7E73-426C-AFA4-E05A5A091203}" dt="2024-04-23T20:59:09.506" v="1" actId="1076"/>
      <pc:docMkLst>
        <pc:docMk/>
      </pc:docMkLst>
      <pc:sldChg chg="addSp modSp">
        <pc:chgData name="Clara Smith" userId="S::cjs044@uark.edu::a1cd3db3-bd40-404b-adbe-d6029e2c433b" providerId="AD" clId="Web-{2CE1A89E-7E73-426C-AFA4-E05A5A091203}" dt="2024-04-23T20:59:09.506" v="1" actId="1076"/>
        <pc:sldMkLst>
          <pc:docMk/>
          <pc:sldMk cId="4120423388" sldId="266"/>
        </pc:sldMkLst>
        <pc:picChg chg="add mod">
          <ac:chgData name="Clara Smith" userId="S::cjs044@uark.edu::a1cd3db3-bd40-404b-adbe-d6029e2c433b" providerId="AD" clId="Web-{2CE1A89E-7E73-426C-AFA4-E05A5A091203}" dt="2024-04-23T20:59:09.506" v="1" actId="1076"/>
          <ac:picMkLst>
            <pc:docMk/>
            <pc:sldMk cId="4120423388" sldId="266"/>
            <ac:picMk id="4" creationId="{F061035F-F42B-7BF1-5DDE-158244B7B643}"/>
          </ac:picMkLst>
        </pc:picChg>
      </pc:sldChg>
    </pc:docChg>
  </pc:docChgLst>
  <pc:docChgLst>
    <pc:chgData name="Clara Smith" userId="S::cjs044@uark.edu::a1cd3db3-bd40-404b-adbe-d6029e2c433b" providerId="AD" clId="Web-{9CC65317-BD4B-4A6E-93F3-D1A9DFF60739}"/>
    <pc:docChg chg="modSld">
      <pc:chgData name="Clara Smith" userId="S::cjs044@uark.edu::a1cd3db3-bd40-404b-adbe-d6029e2c433b" providerId="AD" clId="Web-{9CC65317-BD4B-4A6E-93F3-D1A9DFF60739}" dt="2024-04-22T21:14:32.657" v="80"/>
      <pc:docMkLst>
        <pc:docMk/>
      </pc:docMkLst>
      <pc:sldChg chg="modSp mod setBg">
        <pc:chgData name="Clara Smith" userId="S::cjs044@uark.edu::a1cd3db3-bd40-404b-adbe-d6029e2c433b" providerId="AD" clId="Web-{9CC65317-BD4B-4A6E-93F3-D1A9DFF60739}" dt="2024-04-22T21:13:37.514" v="57"/>
        <pc:sldMkLst>
          <pc:docMk/>
          <pc:sldMk cId="109857222" sldId="256"/>
        </pc:sldMkLst>
        <pc:spChg chg="mod">
          <ac:chgData name="Clara Smith" userId="S::cjs044@uark.edu::a1cd3db3-bd40-404b-adbe-d6029e2c433b" providerId="AD" clId="Web-{9CC65317-BD4B-4A6E-93F3-D1A9DFF60739}" dt="2024-04-22T21:13:37.498" v="56"/>
          <ac:spMkLst>
            <pc:docMk/>
            <pc:sldMk cId="109857222" sldId="256"/>
            <ac:spMk id="2" creationId="{00000000-0000-0000-0000-000000000000}"/>
          </ac:spMkLst>
        </pc:spChg>
        <pc:spChg chg="mod">
          <ac:chgData name="Clara Smith" userId="S::cjs044@uark.edu::a1cd3db3-bd40-404b-adbe-d6029e2c433b" providerId="AD" clId="Web-{9CC65317-BD4B-4A6E-93F3-D1A9DFF60739}" dt="2024-04-22T21:13:37.514" v="57"/>
          <ac:spMkLst>
            <pc:docMk/>
            <pc:sldMk cId="109857222" sldId="256"/>
            <ac:spMk id="3" creationId="{00000000-0000-0000-0000-000000000000}"/>
          </ac:spMkLst>
        </pc:spChg>
      </pc:sldChg>
      <pc:sldChg chg="modSp mod setBg">
        <pc:chgData name="Clara Smith" userId="S::cjs044@uark.edu::a1cd3db3-bd40-404b-adbe-d6029e2c433b" providerId="AD" clId="Web-{9CC65317-BD4B-4A6E-93F3-D1A9DFF60739}" dt="2024-04-22T21:13:53.733" v="62"/>
        <pc:sldMkLst>
          <pc:docMk/>
          <pc:sldMk cId="1330621102" sldId="257"/>
        </pc:sldMkLst>
        <pc:spChg chg="mod">
          <ac:chgData name="Clara Smith" userId="S::cjs044@uark.edu::a1cd3db3-bd40-404b-adbe-d6029e2c433b" providerId="AD" clId="Web-{9CC65317-BD4B-4A6E-93F3-D1A9DFF60739}" dt="2024-04-22T21:13:53.718" v="61"/>
          <ac:spMkLst>
            <pc:docMk/>
            <pc:sldMk cId="1330621102" sldId="257"/>
            <ac:spMk id="2" creationId="{00000000-0000-0000-0000-000000000000}"/>
          </ac:spMkLst>
        </pc:spChg>
        <pc:spChg chg="mod">
          <ac:chgData name="Clara Smith" userId="S::cjs044@uark.edu::a1cd3db3-bd40-404b-adbe-d6029e2c433b" providerId="AD" clId="Web-{9CC65317-BD4B-4A6E-93F3-D1A9DFF60739}" dt="2024-04-22T21:13:53.733" v="62"/>
          <ac:spMkLst>
            <pc:docMk/>
            <pc:sldMk cId="1330621102" sldId="257"/>
            <ac:spMk id="3" creationId="{00000000-0000-0000-0000-000000000000}"/>
          </ac:spMkLst>
        </pc:spChg>
      </pc:sldChg>
      <pc:sldChg chg="modSp mod setBg">
        <pc:chgData name="Clara Smith" userId="S::cjs044@uark.edu::a1cd3db3-bd40-404b-adbe-d6029e2c433b" providerId="AD" clId="Web-{9CC65317-BD4B-4A6E-93F3-D1A9DFF60739}" dt="2024-04-22T21:13:56.218" v="64"/>
        <pc:sldMkLst>
          <pc:docMk/>
          <pc:sldMk cId="2097195175" sldId="258"/>
        </pc:sldMkLst>
        <pc:spChg chg="mod">
          <ac:chgData name="Clara Smith" userId="S::cjs044@uark.edu::a1cd3db3-bd40-404b-adbe-d6029e2c433b" providerId="AD" clId="Web-{9CC65317-BD4B-4A6E-93F3-D1A9DFF60739}" dt="2024-04-22T21:13:56.187" v="63"/>
          <ac:spMkLst>
            <pc:docMk/>
            <pc:sldMk cId="2097195175" sldId="258"/>
            <ac:spMk id="2" creationId="{00000000-0000-0000-0000-000000000000}"/>
          </ac:spMkLst>
        </pc:spChg>
        <pc:spChg chg="mod">
          <ac:chgData name="Clara Smith" userId="S::cjs044@uark.edu::a1cd3db3-bd40-404b-adbe-d6029e2c433b" providerId="AD" clId="Web-{9CC65317-BD4B-4A6E-93F3-D1A9DFF60739}" dt="2024-04-22T21:13:56.218" v="64"/>
          <ac:spMkLst>
            <pc:docMk/>
            <pc:sldMk cId="2097195175" sldId="258"/>
            <ac:spMk id="3" creationId="{00000000-0000-0000-0000-000000000000}"/>
          </ac:spMkLst>
        </pc:spChg>
      </pc:sldChg>
      <pc:sldChg chg="modSp mod setBg">
        <pc:chgData name="Clara Smith" userId="S::cjs044@uark.edu::a1cd3db3-bd40-404b-adbe-d6029e2c433b" providerId="AD" clId="Web-{9CC65317-BD4B-4A6E-93F3-D1A9DFF60739}" dt="2024-04-22T21:13:58.874" v="66"/>
        <pc:sldMkLst>
          <pc:docMk/>
          <pc:sldMk cId="4206703599" sldId="259"/>
        </pc:sldMkLst>
        <pc:spChg chg="mod">
          <ac:chgData name="Clara Smith" userId="S::cjs044@uark.edu::a1cd3db3-bd40-404b-adbe-d6029e2c433b" providerId="AD" clId="Web-{9CC65317-BD4B-4A6E-93F3-D1A9DFF60739}" dt="2024-04-22T21:13:58.843" v="65"/>
          <ac:spMkLst>
            <pc:docMk/>
            <pc:sldMk cId="4206703599" sldId="259"/>
            <ac:spMk id="2" creationId="{00000000-0000-0000-0000-000000000000}"/>
          </ac:spMkLst>
        </pc:spChg>
        <pc:spChg chg="mod">
          <ac:chgData name="Clara Smith" userId="S::cjs044@uark.edu::a1cd3db3-bd40-404b-adbe-d6029e2c433b" providerId="AD" clId="Web-{9CC65317-BD4B-4A6E-93F3-D1A9DFF60739}" dt="2024-04-22T21:13:58.874" v="66"/>
          <ac:spMkLst>
            <pc:docMk/>
            <pc:sldMk cId="4206703599" sldId="259"/>
            <ac:spMk id="3" creationId="{00000000-0000-0000-0000-000000000000}"/>
          </ac:spMkLst>
        </pc:spChg>
      </pc:sldChg>
      <pc:sldChg chg="modSp mod setBg">
        <pc:chgData name="Clara Smith" userId="S::cjs044@uark.edu::a1cd3db3-bd40-404b-adbe-d6029e2c433b" providerId="AD" clId="Web-{9CC65317-BD4B-4A6E-93F3-D1A9DFF60739}" dt="2024-04-22T21:14:01.968" v="68"/>
        <pc:sldMkLst>
          <pc:docMk/>
          <pc:sldMk cId="2164140125" sldId="260"/>
        </pc:sldMkLst>
        <pc:spChg chg="mod">
          <ac:chgData name="Clara Smith" userId="S::cjs044@uark.edu::a1cd3db3-bd40-404b-adbe-d6029e2c433b" providerId="AD" clId="Web-{9CC65317-BD4B-4A6E-93F3-D1A9DFF60739}" dt="2024-04-22T21:14:01.952" v="67"/>
          <ac:spMkLst>
            <pc:docMk/>
            <pc:sldMk cId="2164140125" sldId="260"/>
            <ac:spMk id="2" creationId="{00000000-0000-0000-0000-000000000000}"/>
          </ac:spMkLst>
        </pc:spChg>
        <pc:spChg chg="mod">
          <ac:chgData name="Clara Smith" userId="S::cjs044@uark.edu::a1cd3db3-bd40-404b-adbe-d6029e2c433b" providerId="AD" clId="Web-{9CC65317-BD4B-4A6E-93F3-D1A9DFF60739}" dt="2024-04-22T21:14:01.968" v="68"/>
          <ac:spMkLst>
            <pc:docMk/>
            <pc:sldMk cId="2164140125" sldId="260"/>
            <ac:spMk id="3" creationId="{00000000-0000-0000-0000-000000000000}"/>
          </ac:spMkLst>
        </pc:spChg>
      </pc:sldChg>
      <pc:sldChg chg="modSp mod setBg">
        <pc:chgData name="Clara Smith" userId="S::cjs044@uark.edu::a1cd3db3-bd40-404b-adbe-d6029e2c433b" providerId="AD" clId="Web-{9CC65317-BD4B-4A6E-93F3-D1A9DFF60739}" dt="2024-04-22T21:14:05.812" v="70"/>
        <pc:sldMkLst>
          <pc:docMk/>
          <pc:sldMk cId="3936740403" sldId="261"/>
        </pc:sldMkLst>
        <pc:spChg chg="mod">
          <ac:chgData name="Clara Smith" userId="S::cjs044@uark.edu::a1cd3db3-bd40-404b-adbe-d6029e2c433b" providerId="AD" clId="Web-{9CC65317-BD4B-4A6E-93F3-D1A9DFF60739}" dt="2024-04-22T21:14:05.812" v="69"/>
          <ac:spMkLst>
            <pc:docMk/>
            <pc:sldMk cId="3936740403" sldId="261"/>
            <ac:spMk id="2" creationId="{00000000-0000-0000-0000-000000000000}"/>
          </ac:spMkLst>
        </pc:spChg>
        <pc:spChg chg="mod">
          <ac:chgData name="Clara Smith" userId="S::cjs044@uark.edu::a1cd3db3-bd40-404b-adbe-d6029e2c433b" providerId="AD" clId="Web-{9CC65317-BD4B-4A6E-93F3-D1A9DFF60739}" dt="2024-04-22T21:14:05.812" v="70"/>
          <ac:spMkLst>
            <pc:docMk/>
            <pc:sldMk cId="3936740403" sldId="261"/>
            <ac:spMk id="3" creationId="{00000000-0000-0000-0000-000000000000}"/>
          </ac:spMkLst>
        </pc:spChg>
      </pc:sldChg>
      <pc:sldChg chg="modSp mod setBg">
        <pc:chgData name="Clara Smith" userId="S::cjs044@uark.edu::a1cd3db3-bd40-404b-adbe-d6029e2c433b" providerId="AD" clId="Web-{9CC65317-BD4B-4A6E-93F3-D1A9DFF60739}" dt="2024-04-22T21:14:11.593" v="72"/>
        <pc:sldMkLst>
          <pc:docMk/>
          <pc:sldMk cId="3032044394" sldId="262"/>
        </pc:sldMkLst>
        <pc:spChg chg="mod">
          <ac:chgData name="Clara Smith" userId="S::cjs044@uark.edu::a1cd3db3-bd40-404b-adbe-d6029e2c433b" providerId="AD" clId="Web-{9CC65317-BD4B-4A6E-93F3-D1A9DFF60739}" dt="2024-04-22T21:14:11.593" v="71"/>
          <ac:spMkLst>
            <pc:docMk/>
            <pc:sldMk cId="3032044394" sldId="262"/>
            <ac:spMk id="2" creationId="{00000000-0000-0000-0000-000000000000}"/>
          </ac:spMkLst>
        </pc:spChg>
        <pc:spChg chg="mod">
          <ac:chgData name="Clara Smith" userId="S::cjs044@uark.edu::a1cd3db3-bd40-404b-adbe-d6029e2c433b" providerId="AD" clId="Web-{9CC65317-BD4B-4A6E-93F3-D1A9DFF60739}" dt="2024-04-22T21:14:11.593" v="72"/>
          <ac:spMkLst>
            <pc:docMk/>
            <pc:sldMk cId="3032044394" sldId="262"/>
            <ac:spMk id="3" creationId="{00000000-0000-0000-0000-000000000000}"/>
          </ac:spMkLst>
        </pc:spChg>
      </pc:sldChg>
      <pc:sldChg chg="modSp mod setBg">
        <pc:chgData name="Clara Smith" userId="S::cjs044@uark.edu::a1cd3db3-bd40-404b-adbe-d6029e2c433b" providerId="AD" clId="Web-{9CC65317-BD4B-4A6E-93F3-D1A9DFF60739}" dt="2024-04-22T21:14:16.344" v="74"/>
        <pc:sldMkLst>
          <pc:docMk/>
          <pc:sldMk cId="2590110050" sldId="263"/>
        </pc:sldMkLst>
        <pc:spChg chg="mod">
          <ac:chgData name="Clara Smith" userId="S::cjs044@uark.edu::a1cd3db3-bd40-404b-adbe-d6029e2c433b" providerId="AD" clId="Web-{9CC65317-BD4B-4A6E-93F3-D1A9DFF60739}" dt="2024-04-22T21:14:16.328" v="73"/>
          <ac:spMkLst>
            <pc:docMk/>
            <pc:sldMk cId="2590110050" sldId="263"/>
            <ac:spMk id="2" creationId="{00000000-0000-0000-0000-000000000000}"/>
          </ac:spMkLst>
        </pc:spChg>
        <pc:spChg chg="mod">
          <ac:chgData name="Clara Smith" userId="S::cjs044@uark.edu::a1cd3db3-bd40-404b-adbe-d6029e2c433b" providerId="AD" clId="Web-{9CC65317-BD4B-4A6E-93F3-D1A9DFF60739}" dt="2024-04-22T21:14:16.344" v="74"/>
          <ac:spMkLst>
            <pc:docMk/>
            <pc:sldMk cId="2590110050" sldId="263"/>
            <ac:spMk id="3" creationId="{00000000-0000-0000-0000-000000000000}"/>
          </ac:spMkLst>
        </pc:spChg>
      </pc:sldChg>
      <pc:sldChg chg="modSp mod setBg">
        <pc:chgData name="Clara Smith" userId="S::cjs044@uark.edu::a1cd3db3-bd40-404b-adbe-d6029e2c433b" providerId="AD" clId="Web-{9CC65317-BD4B-4A6E-93F3-D1A9DFF60739}" dt="2024-04-22T21:14:21.359" v="76"/>
        <pc:sldMkLst>
          <pc:docMk/>
          <pc:sldMk cId="1577018963" sldId="264"/>
        </pc:sldMkLst>
        <pc:spChg chg="mod">
          <ac:chgData name="Clara Smith" userId="S::cjs044@uark.edu::a1cd3db3-bd40-404b-adbe-d6029e2c433b" providerId="AD" clId="Web-{9CC65317-BD4B-4A6E-93F3-D1A9DFF60739}" dt="2024-04-22T21:14:21.344" v="75"/>
          <ac:spMkLst>
            <pc:docMk/>
            <pc:sldMk cId="1577018963" sldId="264"/>
            <ac:spMk id="2" creationId="{00000000-0000-0000-0000-000000000000}"/>
          </ac:spMkLst>
        </pc:spChg>
        <pc:spChg chg="mod">
          <ac:chgData name="Clara Smith" userId="S::cjs044@uark.edu::a1cd3db3-bd40-404b-adbe-d6029e2c433b" providerId="AD" clId="Web-{9CC65317-BD4B-4A6E-93F3-D1A9DFF60739}" dt="2024-04-22T21:14:21.359" v="76"/>
          <ac:spMkLst>
            <pc:docMk/>
            <pc:sldMk cId="1577018963" sldId="264"/>
            <ac:spMk id="3" creationId="{00000000-0000-0000-0000-000000000000}"/>
          </ac:spMkLst>
        </pc:spChg>
      </pc:sldChg>
      <pc:sldChg chg="modSp mod setBg">
        <pc:chgData name="Clara Smith" userId="S::cjs044@uark.edu::a1cd3db3-bd40-404b-adbe-d6029e2c433b" providerId="AD" clId="Web-{9CC65317-BD4B-4A6E-93F3-D1A9DFF60739}" dt="2024-04-22T21:14:26.172" v="78"/>
        <pc:sldMkLst>
          <pc:docMk/>
          <pc:sldMk cId="3779400647" sldId="265"/>
        </pc:sldMkLst>
        <pc:spChg chg="mod">
          <ac:chgData name="Clara Smith" userId="S::cjs044@uark.edu::a1cd3db3-bd40-404b-adbe-d6029e2c433b" providerId="AD" clId="Web-{9CC65317-BD4B-4A6E-93F3-D1A9DFF60739}" dt="2024-04-22T21:14:26.156" v="77"/>
          <ac:spMkLst>
            <pc:docMk/>
            <pc:sldMk cId="3779400647" sldId="265"/>
            <ac:spMk id="2" creationId="{00000000-0000-0000-0000-000000000000}"/>
          </ac:spMkLst>
        </pc:spChg>
        <pc:spChg chg="mod">
          <ac:chgData name="Clara Smith" userId="S::cjs044@uark.edu::a1cd3db3-bd40-404b-adbe-d6029e2c433b" providerId="AD" clId="Web-{9CC65317-BD4B-4A6E-93F3-D1A9DFF60739}" dt="2024-04-22T21:14:26.172" v="78"/>
          <ac:spMkLst>
            <pc:docMk/>
            <pc:sldMk cId="3779400647" sldId="265"/>
            <ac:spMk id="3" creationId="{00000000-0000-0000-0000-000000000000}"/>
          </ac:spMkLst>
        </pc:spChg>
      </pc:sldChg>
      <pc:sldChg chg="modSp mod setBg">
        <pc:chgData name="Clara Smith" userId="S::cjs044@uark.edu::a1cd3db3-bd40-404b-adbe-d6029e2c433b" providerId="AD" clId="Web-{9CC65317-BD4B-4A6E-93F3-D1A9DFF60739}" dt="2024-04-22T21:14:32.657" v="80"/>
        <pc:sldMkLst>
          <pc:docMk/>
          <pc:sldMk cId="4120423388" sldId="266"/>
        </pc:sldMkLst>
        <pc:spChg chg="mod">
          <ac:chgData name="Clara Smith" userId="S::cjs044@uark.edu::a1cd3db3-bd40-404b-adbe-d6029e2c433b" providerId="AD" clId="Web-{9CC65317-BD4B-4A6E-93F3-D1A9DFF60739}" dt="2024-04-22T21:14:32.641" v="79"/>
          <ac:spMkLst>
            <pc:docMk/>
            <pc:sldMk cId="4120423388" sldId="266"/>
            <ac:spMk id="2" creationId="{00000000-0000-0000-0000-000000000000}"/>
          </ac:spMkLst>
        </pc:spChg>
        <pc:spChg chg="mod">
          <ac:chgData name="Clara Smith" userId="S::cjs044@uark.edu::a1cd3db3-bd40-404b-adbe-d6029e2c433b" providerId="AD" clId="Web-{9CC65317-BD4B-4A6E-93F3-D1A9DFF60739}" dt="2024-04-22T21:14:32.657" v="80"/>
          <ac:spMkLst>
            <pc:docMk/>
            <pc:sldMk cId="4120423388" sldId="266"/>
            <ac:spMk id="3" creationId="{00000000-0000-0000-0000-000000000000}"/>
          </ac:spMkLst>
        </pc:spChg>
      </pc:sldChg>
    </pc:docChg>
  </pc:docChgLst>
  <pc:docChgLst>
    <pc:chgData name="Clara Smith" userId="S::cjs044@uark.edu::a1cd3db3-bd40-404b-adbe-d6029e2c433b" providerId="AD" clId="Web-{26A827BC-1ED5-4A1C-B2BA-58EDF6984010}"/>
    <pc:docChg chg="modSld">
      <pc:chgData name="Clara Smith" userId="S::cjs044@uark.edu::a1cd3db3-bd40-404b-adbe-d6029e2c433b" providerId="AD" clId="Web-{26A827BC-1ED5-4A1C-B2BA-58EDF6984010}" dt="2024-04-23T21:55:43.904" v="3" actId="14100"/>
      <pc:docMkLst>
        <pc:docMk/>
      </pc:docMkLst>
      <pc:sldChg chg="modSp">
        <pc:chgData name="Clara Smith" userId="S::cjs044@uark.edu::a1cd3db3-bd40-404b-adbe-d6029e2c433b" providerId="AD" clId="Web-{26A827BC-1ED5-4A1C-B2BA-58EDF6984010}" dt="2024-04-23T21:55:43.904" v="3" actId="14100"/>
        <pc:sldMkLst>
          <pc:docMk/>
          <pc:sldMk cId="4120423388" sldId="266"/>
        </pc:sldMkLst>
        <pc:spChg chg="mod">
          <ac:chgData name="Clara Smith" userId="S::cjs044@uark.edu::a1cd3db3-bd40-404b-adbe-d6029e2c433b" providerId="AD" clId="Web-{26A827BC-1ED5-4A1C-B2BA-58EDF6984010}" dt="2024-04-23T21:55:26.043" v="2" actId="1076"/>
          <ac:spMkLst>
            <pc:docMk/>
            <pc:sldMk cId="4120423388" sldId="266"/>
            <ac:spMk id="2" creationId="{00000000-0000-0000-0000-000000000000}"/>
          </ac:spMkLst>
        </pc:spChg>
        <pc:spChg chg="mod">
          <ac:chgData name="Clara Smith" userId="S::cjs044@uark.edu::a1cd3db3-bd40-404b-adbe-d6029e2c433b" providerId="AD" clId="Web-{26A827BC-1ED5-4A1C-B2BA-58EDF6984010}" dt="2024-04-23T21:55:23.621" v="0" actId="1076"/>
          <ac:spMkLst>
            <pc:docMk/>
            <pc:sldMk cId="4120423388" sldId="266"/>
            <ac:spMk id="3" creationId="{00000000-0000-0000-0000-000000000000}"/>
          </ac:spMkLst>
        </pc:spChg>
        <pc:spChg chg="mod">
          <ac:chgData name="Clara Smith" userId="S::cjs044@uark.edu::a1cd3db3-bd40-404b-adbe-d6029e2c433b" providerId="AD" clId="Web-{26A827BC-1ED5-4A1C-B2BA-58EDF6984010}" dt="2024-04-23T21:55:43.904" v="3" actId="14100"/>
          <ac:spMkLst>
            <pc:docMk/>
            <pc:sldMk cId="4120423388" sldId="266"/>
            <ac:spMk id="6" creationId="{B18E1FEB-1D01-9FF7-2942-AEC9377E9165}"/>
          </ac:spMkLst>
        </pc:spChg>
      </pc:sldChg>
    </pc:docChg>
  </pc:docChgLst>
  <pc:docChgLst>
    <pc:chgData name="Clara Smith" userId="S::cjs044@uark.edu::a1cd3db3-bd40-404b-adbe-d6029e2c433b" providerId="AD" clId="Web-{050165DC-AFF4-4B19-B94F-5123D4AC2F56}"/>
    <pc:docChg chg="modSld">
      <pc:chgData name="Clara Smith" userId="S::cjs044@uark.edu::a1cd3db3-bd40-404b-adbe-d6029e2c433b" providerId="AD" clId="Web-{050165DC-AFF4-4B19-B94F-5123D4AC2F56}" dt="2024-04-23T16:59:31.374" v="31" actId="14100"/>
      <pc:docMkLst>
        <pc:docMk/>
      </pc:docMkLst>
      <pc:sldChg chg="addSp modSp mod setBg">
        <pc:chgData name="Clara Smith" userId="S::cjs044@uark.edu::a1cd3db3-bd40-404b-adbe-d6029e2c433b" providerId="AD" clId="Web-{050165DC-AFF4-4B19-B94F-5123D4AC2F56}" dt="2024-04-23T16:59:31.374" v="31" actId="14100"/>
        <pc:sldMkLst>
          <pc:docMk/>
          <pc:sldMk cId="109857222" sldId="256"/>
        </pc:sldMkLst>
        <pc:spChg chg="mod">
          <ac:chgData name="Clara Smith" userId="S::cjs044@uark.edu::a1cd3db3-bd40-404b-adbe-d6029e2c433b" providerId="AD" clId="Web-{050165DC-AFF4-4B19-B94F-5123D4AC2F56}" dt="2024-04-23T16:57:41.810" v="3" actId="1076"/>
          <ac:spMkLst>
            <pc:docMk/>
            <pc:sldMk cId="109857222" sldId="256"/>
            <ac:spMk id="2" creationId="{00000000-0000-0000-0000-000000000000}"/>
          </ac:spMkLst>
        </pc:spChg>
        <pc:spChg chg="add mod ord">
          <ac:chgData name="Clara Smith" userId="S::cjs044@uark.edu::a1cd3db3-bd40-404b-adbe-d6029e2c433b" providerId="AD" clId="Web-{050165DC-AFF4-4B19-B94F-5123D4AC2F56}" dt="2024-04-23T16:59:31.374" v="31" actId="14100"/>
          <ac:spMkLst>
            <pc:docMk/>
            <pc:sldMk cId="109857222" sldId="256"/>
            <ac:spMk id="4" creationId="{D9C901EF-EDD2-D1A1-B7F3-7C0A0240E601}"/>
          </ac:spMkLst>
        </pc:spChg>
      </pc:sldChg>
    </pc:docChg>
  </pc:docChgLst>
  <pc:docChgLst>
    <pc:chgData name="Chance Pickett" userId="S::chancep@uark.edu::74aebf62-73f9-41cf-a252-025333ab7d6d" providerId="AD" clId="Web-{0D1CFEDD-7F15-4B75-9F7D-563962944493}"/>
    <pc:docChg chg="modSld">
      <pc:chgData name="Chance Pickett" userId="S::chancep@uark.edu::74aebf62-73f9-41cf-a252-025333ab7d6d" providerId="AD" clId="Web-{0D1CFEDD-7F15-4B75-9F7D-563962944493}" dt="2024-04-23T20:01:36.012" v="98" actId="20577"/>
      <pc:docMkLst>
        <pc:docMk/>
      </pc:docMkLst>
      <pc:sldChg chg="modSp">
        <pc:chgData name="Chance Pickett" userId="S::chancep@uark.edu::74aebf62-73f9-41cf-a252-025333ab7d6d" providerId="AD" clId="Web-{0D1CFEDD-7F15-4B75-9F7D-563962944493}" dt="2024-04-23T20:01:36.012" v="98" actId="20577"/>
        <pc:sldMkLst>
          <pc:docMk/>
          <pc:sldMk cId="1975774725" sldId="268"/>
        </pc:sldMkLst>
        <pc:spChg chg="mod">
          <ac:chgData name="Chance Pickett" userId="S::chancep@uark.edu::74aebf62-73f9-41cf-a252-025333ab7d6d" providerId="AD" clId="Web-{0D1CFEDD-7F15-4B75-9F7D-563962944493}" dt="2024-04-23T20:01:36.012" v="98" actId="20577"/>
          <ac:spMkLst>
            <pc:docMk/>
            <pc:sldMk cId="1975774725" sldId="268"/>
            <ac:spMk id="3" creationId="{2FD753F4-D2BD-B467-C191-78AEA29EC3F9}"/>
          </ac:spMkLst>
        </pc:spChg>
      </pc:sldChg>
    </pc:docChg>
  </pc:docChgLst>
  <pc:docChgLst>
    <pc:chgData name="Clara Smith" userId="S::cjs044@uark.edu::a1cd3db3-bd40-404b-adbe-d6029e2c433b" providerId="AD" clId="Web-{287285A3-C19C-4FF3-A9BE-1D853BC09FF1}"/>
    <pc:docChg chg="addSld modSld">
      <pc:chgData name="Clara Smith" userId="S::cjs044@uark.edu::a1cd3db3-bd40-404b-adbe-d6029e2c433b" providerId="AD" clId="Web-{287285A3-C19C-4FF3-A9BE-1D853BC09FF1}" dt="2024-04-22T13:05:32.644" v="128"/>
      <pc:docMkLst>
        <pc:docMk/>
      </pc:docMkLst>
      <pc:sldChg chg="modSp add replId">
        <pc:chgData name="Clara Smith" userId="S::cjs044@uark.edu::a1cd3db3-bd40-404b-adbe-d6029e2c433b" providerId="AD" clId="Web-{287285A3-C19C-4FF3-A9BE-1D853BC09FF1}" dt="2024-04-22T13:03:40.063" v="27" actId="20577"/>
        <pc:sldMkLst>
          <pc:docMk/>
          <pc:sldMk cId="1330621102" sldId="257"/>
        </pc:sldMkLst>
        <pc:spChg chg="mod">
          <ac:chgData name="Clara Smith" userId="S::cjs044@uark.edu::a1cd3db3-bd40-404b-adbe-d6029e2c433b" providerId="AD" clId="Web-{287285A3-C19C-4FF3-A9BE-1D853BC09FF1}" dt="2024-04-22T13:03:30.719" v="18" actId="20577"/>
          <ac:spMkLst>
            <pc:docMk/>
            <pc:sldMk cId="1330621102" sldId="257"/>
            <ac:spMk id="2" creationId="{00000000-0000-0000-0000-000000000000}"/>
          </ac:spMkLst>
        </pc:spChg>
        <pc:spChg chg="mod">
          <ac:chgData name="Clara Smith" userId="S::cjs044@uark.edu::a1cd3db3-bd40-404b-adbe-d6029e2c433b" providerId="AD" clId="Web-{287285A3-C19C-4FF3-A9BE-1D853BC09FF1}" dt="2024-04-22T13:03:40.063" v="27" actId="20577"/>
          <ac:spMkLst>
            <pc:docMk/>
            <pc:sldMk cId="1330621102" sldId="257"/>
            <ac:spMk id="3" creationId="{00000000-0000-0000-0000-000000000000}"/>
          </ac:spMkLst>
        </pc:spChg>
      </pc:sldChg>
      <pc:sldChg chg="modSp add replId">
        <pc:chgData name="Clara Smith" userId="S::cjs044@uark.edu::a1cd3db3-bd40-404b-adbe-d6029e2c433b" providerId="AD" clId="Web-{287285A3-C19C-4FF3-A9BE-1D853BC09FF1}" dt="2024-04-22T13:03:56.095" v="52" actId="20577"/>
        <pc:sldMkLst>
          <pc:docMk/>
          <pc:sldMk cId="2097195175" sldId="258"/>
        </pc:sldMkLst>
        <pc:spChg chg="mod">
          <ac:chgData name="Clara Smith" userId="S::cjs044@uark.edu::a1cd3db3-bd40-404b-adbe-d6029e2c433b" providerId="AD" clId="Web-{287285A3-C19C-4FF3-A9BE-1D853BC09FF1}" dt="2024-04-22T13:03:45.861" v="31" actId="20577"/>
          <ac:spMkLst>
            <pc:docMk/>
            <pc:sldMk cId="2097195175" sldId="258"/>
            <ac:spMk id="2" creationId="{00000000-0000-0000-0000-000000000000}"/>
          </ac:spMkLst>
        </pc:spChg>
        <pc:spChg chg="mod">
          <ac:chgData name="Clara Smith" userId="S::cjs044@uark.edu::a1cd3db3-bd40-404b-adbe-d6029e2c433b" providerId="AD" clId="Web-{287285A3-C19C-4FF3-A9BE-1D853BC09FF1}" dt="2024-04-22T13:03:56.095" v="52" actId="20577"/>
          <ac:spMkLst>
            <pc:docMk/>
            <pc:sldMk cId="2097195175" sldId="258"/>
            <ac:spMk id="3" creationId="{00000000-0000-0000-0000-000000000000}"/>
          </ac:spMkLst>
        </pc:spChg>
      </pc:sldChg>
      <pc:sldChg chg="modSp add replId">
        <pc:chgData name="Clara Smith" userId="S::cjs044@uark.edu::a1cd3db3-bd40-404b-adbe-d6029e2c433b" providerId="AD" clId="Web-{287285A3-C19C-4FF3-A9BE-1D853BC09FF1}" dt="2024-04-22T13:04:18.596" v="68" actId="20577"/>
        <pc:sldMkLst>
          <pc:docMk/>
          <pc:sldMk cId="4206703599" sldId="259"/>
        </pc:sldMkLst>
        <pc:spChg chg="mod">
          <ac:chgData name="Clara Smith" userId="S::cjs044@uark.edu::a1cd3db3-bd40-404b-adbe-d6029e2c433b" providerId="AD" clId="Web-{287285A3-C19C-4FF3-A9BE-1D853BC09FF1}" dt="2024-04-22T13:04:18.596" v="68" actId="20577"/>
          <ac:spMkLst>
            <pc:docMk/>
            <pc:sldMk cId="4206703599" sldId="259"/>
            <ac:spMk id="3" creationId="{00000000-0000-0000-0000-000000000000}"/>
          </ac:spMkLst>
        </pc:spChg>
      </pc:sldChg>
      <pc:sldChg chg="modSp add replId">
        <pc:chgData name="Clara Smith" userId="S::cjs044@uark.edu::a1cd3db3-bd40-404b-adbe-d6029e2c433b" providerId="AD" clId="Web-{287285A3-C19C-4FF3-A9BE-1D853BC09FF1}" dt="2024-04-22T13:04:26.189" v="90" actId="20577"/>
        <pc:sldMkLst>
          <pc:docMk/>
          <pc:sldMk cId="2164140125" sldId="260"/>
        </pc:sldMkLst>
        <pc:spChg chg="mod">
          <ac:chgData name="Clara Smith" userId="S::cjs044@uark.edu::a1cd3db3-bd40-404b-adbe-d6029e2c433b" providerId="AD" clId="Web-{287285A3-C19C-4FF3-A9BE-1D853BC09FF1}" dt="2024-04-22T13:04:26.189" v="90" actId="20577"/>
          <ac:spMkLst>
            <pc:docMk/>
            <pc:sldMk cId="2164140125" sldId="260"/>
            <ac:spMk id="3" creationId="{00000000-0000-0000-0000-000000000000}"/>
          </ac:spMkLst>
        </pc:spChg>
      </pc:sldChg>
      <pc:sldChg chg="modSp add replId">
        <pc:chgData name="Clara Smith" userId="S::cjs044@uark.edu::a1cd3db3-bd40-404b-adbe-d6029e2c433b" providerId="AD" clId="Web-{287285A3-C19C-4FF3-A9BE-1D853BC09FF1}" dt="2024-04-22T13:05:12.613" v="119" actId="20577"/>
        <pc:sldMkLst>
          <pc:docMk/>
          <pc:sldMk cId="3936740403" sldId="261"/>
        </pc:sldMkLst>
        <pc:spChg chg="mod">
          <ac:chgData name="Clara Smith" userId="S::cjs044@uark.edu::a1cd3db3-bd40-404b-adbe-d6029e2c433b" providerId="AD" clId="Web-{287285A3-C19C-4FF3-A9BE-1D853BC09FF1}" dt="2024-04-22T13:04:31.674" v="96" actId="20577"/>
          <ac:spMkLst>
            <pc:docMk/>
            <pc:sldMk cId="3936740403" sldId="261"/>
            <ac:spMk id="2" creationId="{00000000-0000-0000-0000-000000000000}"/>
          </ac:spMkLst>
        </pc:spChg>
        <pc:spChg chg="mod">
          <ac:chgData name="Clara Smith" userId="S::cjs044@uark.edu::a1cd3db3-bd40-404b-adbe-d6029e2c433b" providerId="AD" clId="Web-{287285A3-C19C-4FF3-A9BE-1D853BC09FF1}" dt="2024-04-22T13:05:12.613" v="119" actId="20577"/>
          <ac:spMkLst>
            <pc:docMk/>
            <pc:sldMk cId="3936740403" sldId="261"/>
            <ac:spMk id="3" creationId="{00000000-0000-0000-0000-000000000000}"/>
          </ac:spMkLst>
        </pc:spChg>
      </pc:sldChg>
      <pc:sldChg chg="modSp add replId">
        <pc:chgData name="Clara Smith" userId="S::cjs044@uark.edu::a1cd3db3-bd40-404b-adbe-d6029e2c433b" providerId="AD" clId="Web-{287285A3-C19C-4FF3-A9BE-1D853BC09FF1}" dt="2024-04-22T13:05:04.925" v="113" actId="20577"/>
        <pc:sldMkLst>
          <pc:docMk/>
          <pc:sldMk cId="3032044394" sldId="262"/>
        </pc:sldMkLst>
        <pc:spChg chg="mod">
          <ac:chgData name="Clara Smith" userId="S::cjs044@uark.edu::a1cd3db3-bd40-404b-adbe-d6029e2c433b" providerId="AD" clId="Web-{287285A3-C19C-4FF3-A9BE-1D853BC09FF1}" dt="2024-04-22T13:05:04.925" v="113" actId="20577"/>
          <ac:spMkLst>
            <pc:docMk/>
            <pc:sldMk cId="3032044394" sldId="262"/>
            <ac:spMk id="3" creationId="{00000000-0000-0000-0000-000000000000}"/>
          </ac:spMkLst>
        </pc:spChg>
      </pc:sldChg>
      <pc:sldChg chg="modSp add replId">
        <pc:chgData name="Clara Smith" userId="S::cjs044@uark.edu::a1cd3db3-bd40-404b-adbe-d6029e2c433b" providerId="AD" clId="Web-{287285A3-C19C-4FF3-A9BE-1D853BC09FF1}" dt="2024-04-22T13:05:22.207" v="124" actId="20577"/>
        <pc:sldMkLst>
          <pc:docMk/>
          <pc:sldMk cId="2590110050" sldId="263"/>
        </pc:sldMkLst>
        <pc:spChg chg="mod">
          <ac:chgData name="Clara Smith" userId="S::cjs044@uark.edu::a1cd3db3-bd40-404b-adbe-d6029e2c433b" providerId="AD" clId="Web-{287285A3-C19C-4FF3-A9BE-1D853BC09FF1}" dt="2024-04-22T13:05:22.207" v="124" actId="20577"/>
          <ac:spMkLst>
            <pc:docMk/>
            <pc:sldMk cId="2590110050" sldId="263"/>
            <ac:spMk id="3" creationId="{00000000-0000-0000-0000-000000000000}"/>
          </ac:spMkLst>
        </pc:spChg>
      </pc:sldChg>
      <pc:sldChg chg="modSp add replId">
        <pc:chgData name="Clara Smith" userId="S::cjs044@uark.edu::a1cd3db3-bd40-404b-adbe-d6029e2c433b" providerId="AD" clId="Web-{287285A3-C19C-4FF3-A9BE-1D853BC09FF1}" dt="2024-04-22T13:05:30.301" v="127" actId="20577"/>
        <pc:sldMkLst>
          <pc:docMk/>
          <pc:sldMk cId="1577018963" sldId="264"/>
        </pc:sldMkLst>
        <pc:spChg chg="mod">
          <ac:chgData name="Clara Smith" userId="S::cjs044@uark.edu::a1cd3db3-bd40-404b-adbe-d6029e2c433b" providerId="AD" clId="Web-{287285A3-C19C-4FF3-A9BE-1D853BC09FF1}" dt="2024-04-22T13:05:30.301" v="127" actId="20577"/>
          <ac:spMkLst>
            <pc:docMk/>
            <pc:sldMk cId="1577018963" sldId="264"/>
            <ac:spMk id="3" creationId="{00000000-0000-0000-0000-000000000000}"/>
          </ac:spMkLst>
        </pc:spChg>
      </pc:sldChg>
      <pc:sldChg chg="add replId">
        <pc:chgData name="Clara Smith" userId="S::cjs044@uark.edu::a1cd3db3-bd40-404b-adbe-d6029e2c433b" providerId="AD" clId="Web-{287285A3-C19C-4FF3-A9BE-1D853BC09FF1}" dt="2024-04-22T13:05:32.644" v="128"/>
        <pc:sldMkLst>
          <pc:docMk/>
          <pc:sldMk cId="3779400647" sldId="265"/>
        </pc:sldMkLst>
      </pc:sldChg>
    </pc:docChg>
  </pc:docChgLst>
  <pc:docChgLst>
    <pc:chgData name="Clara Smith" userId="S::cjs044@uark.edu::a1cd3db3-bd40-404b-adbe-d6029e2c433b" providerId="AD" clId="Web-{B58872E1-EB4B-48F1-8D99-F2C5D9BDE1DC}"/>
    <pc:docChg chg="modSld">
      <pc:chgData name="Clara Smith" userId="S::cjs044@uark.edu::a1cd3db3-bd40-404b-adbe-d6029e2c433b" providerId="AD" clId="Web-{B58872E1-EB4B-48F1-8D99-F2C5D9BDE1DC}" dt="2024-04-23T20:56:59.143" v="6" actId="14100"/>
      <pc:docMkLst>
        <pc:docMk/>
      </pc:docMkLst>
      <pc:sldChg chg="modSp">
        <pc:chgData name="Clara Smith" userId="S::cjs044@uark.edu::a1cd3db3-bd40-404b-adbe-d6029e2c433b" providerId="AD" clId="Web-{B58872E1-EB4B-48F1-8D99-F2C5D9BDE1DC}" dt="2024-04-23T20:56:59.143" v="6" actId="14100"/>
        <pc:sldMkLst>
          <pc:docMk/>
          <pc:sldMk cId="4120423388" sldId="266"/>
        </pc:sldMkLst>
        <pc:spChg chg="mod">
          <ac:chgData name="Clara Smith" userId="S::cjs044@uark.edu::a1cd3db3-bd40-404b-adbe-d6029e2c433b" providerId="AD" clId="Web-{B58872E1-EB4B-48F1-8D99-F2C5D9BDE1DC}" dt="2024-04-23T20:56:59.143" v="6" actId="14100"/>
          <ac:spMkLst>
            <pc:docMk/>
            <pc:sldMk cId="4120423388" sldId="266"/>
            <ac:spMk id="2" creationId="{00000000-0000-0000-0000-000000000000}"/>
          </ac:spMkLst>
        </pc:spChg>
      </pc:sldChg>
    </pc:docChg>
  </pc:docChgLst>
  <pc:docChgLst>
    <pc:chgData name="Clara Smith" userId="S::cjs044@uark.edu::a1cd3db3-bd40-404b-adbe-d6029e2c433b" providerId="AD" clId="Web-{332D356E-DD93-4557-A1CB-34F0E9F3B1B5}"/>
    <pc:docChg chg="addSld modSld">
      <pc:chgData name="Clara Smith" userId="S::cjs044@uark.edu::a1cd3db3-bd40-404b-adbe-d6029e2c433b" providerId="AD" clId="Web-{332D356E-DD93-4557-A1CB-34F0E9F3B1B5}" dt="2024-04-22T13:07:41.909" v="39" actId="20577"/>
      <pc:docMkLst>
        <pc:docMk/>
      </pc:docMkLst>
      <pc:sldChg chg="modSp">
        <pc:chgData name="Clara Smith" userId="S::cjs044@uark.edu::a1cd3db3-bd40-404b-adbe-d6029e2c433b" providerId="AD" clId="Web-{332D356E-DD93-4557-A1CB-34F0E9F3B1B5}" dt="2024-04-22T13:07:28.518" v="28" actId="20577"/>
        <pc:sldMkLst>
          <pc:docMk/>
          <pc:sldMk cId="2097195175" sldId="258"/>
        </pc:sldMkLst>
        <pc:spChg chg="mod">
          <ac:chgData name="Clara Smith" userId="S::cjs044@uark.edu::a1cd3db3-bd40-404b-adbe-d6029e2c433b" providerId="AD" clId="Web-{332D356E-DD93-4557-A1CB-34F0E9F3B1B5}" dt="2024-04-22T13:07:28.518" v="28" actId="20577"/>
          <ac:spMkLst>
            <pc:docMk/>
            <pc:sldMk cId="2097195175" sldId="258"/>
            <ac:spMk id="3" creationId="{00000000-0000-0000-0000-000000000000}"/>
          </ac:spMkLst>
        </pc:spChg>
      </pc:sldChg>
      <pc:sldChg chg="modSp">
        <pc:chgData name="Clara Smith" userId="S::cjs044@uark.edu::a1cd3db3-bd40-404b-adbe-d6029e2c433b" providerId="AD" clId="Web-{332D356E-DD93-4557-A1CB-34F0E9F3B1B5}" dt="2024-04-22T13:07:41.909" v="39" actId="20577"/>
        <pc:sldMkLst>
          <pc:docMk/>
          <pc:sldMk cId="4206703599" sldId="259"/>
        </pc:sldMkLst>
        <pc:spChg chg="mod">
          <ac:chgData name="Clara Smith" userId="S::cjs044@uark.edu::a1cd3db3-bd40-404b-adbe-d6029e2c433b" providerId="AD" clId="Web-{332D356E-DD93-4557-A1CB-34F0E9F3B1B5}" dt="2024-04-22T13:07:41.909" v="39" actId="20577"/>
          <ac:spMkLst>
            <pc:docMk/>
            <pc:sldMk cId="4206703599" sldId="259"/>
            <ac:spMk id="3" creationId="{00000000-0000-0000-0000-000000000000}"/>
          </ac:spMkLst>
        </pc:spChg>
      </pc:sldChg>
      <pc:sldChg chg="modSp">
        <pc:chgData name="Clara Smith" userId="S::cjs044@uark.edu::a1cd3db3-bd40-404b-adbe-d6029e2c433b" providerId="AD" clId="Web-{332D356E-DD93-4557-A1CB-34F0E9F3B1B5}" dt="2024-04-22T13:06:45.376" v="12" actId="20577"/>
        <pc:sldMkLst>
          <pc:docMk/>
          <pc:sldMk cId="3779400647" sldId="265"/>
        </pc:sldMkLst>
        <pc:spChg chg="mod">
          <ac:chgData name="Clara Smith" userId="S::cjs044@uark.edu::a1cd3db3-bd40-404b-adbe-d6029e2c433b" providerId="AD" clId="Web-{332D356E-DD93-4557-A1CB-34F0E9F3B1B5}" dt="2024-04-22T13:06:36.001" v="5" actId="20577"/>
          <ac:spMkLst>
            <pc:docMk/>
            <pc:sldMk cId="3779400647" sldId="265"/>
            <ac:spMk id="2" creationId="{00000000-0000-0000-0000-000000000000}"/>
          </ac:spMkLst>
        </pc:spChg>
        <pc:spChg chg="mod">
          <ac:chgData name="Clara Smith" userId="S::cjs044@uark.edu::a1cd3db3-bd40-404b-adbe-d6029e2c433b" providerId="AD" clId="Web-{332D356E-DD93-4557-A1CB-34F0E9F3B1B5}" dt="2024-04-22T13:06:45.376" v="12" actId="20577"/>
          <ac:spMkLst>
            <pc:docMk/>
            <pc:sldMk cId="3779400647" sldId="265"/>
            <ac:spMk id="3" creationId="{00000000-0000-0000-0000-000000000000}"/>
          </ac:spMkLst>
        </pc:spChg>
      </pc:sldChg>
      <pc:sldChg chg="modSp add replId">
        <pc:chgData name="Clara Smith" userId="S::cjs044@uark.edu::a1cd3db3-bd40-404b-adbe-d6029e2c433b" providerId="AD" clId="Web-{332D356E-DD93-4557-A1CB-34F0E9F3B1B5}" dt="2024-04-22T13:07:07.174" v="20" actId="20577"/>
        <pc:sldMkLst>
          <pc:docMk/>
          <pc:sldMk cId="4120423388" sldId="266"/>
        </pc:sldMkLst>
        <pc:spChg chg="mod">
          <ac:chgData name="Clara Smith" userId="S::cjs044@uark.edu::a1cd3db3-bd40-404b-adbe-d6029e2c433b" providerId="AD" clId="Web-{332D356E-DD93-4557-A1CB-34F0E9F3B1B5}" dt="2024-04-22T13:07:02.721" v="15" actId="20577"/>
          <ac:spMkLst>
            <pc:docMk/>
            <pc:sldMk cId="4120423388" sldId="266"/>
            <ac:spMk id="2" creationId="{00000000-0000-0000-0000-000000000000}"/>
          </ac:spMkLst>
        </pc:spChg>
        <pc:spChg chg="mod">
          <ac:chgData name="Clara Smith" userId="S::cjs044@uark.edu::a1cd3db3-bd40-404b-adbe-d6029e2c433b" providerId="AD" clId="Web-{332D356E-DD93-4557-A1CB-34F0E9F3B1B5}" dt="2024-04-22T13:07:07.174" v="20" actId="20577"/>
          <ac:spMkLst>
            <pc:docMk/>
            <pc:sldMk cId="4120423388" sldId="266"/>
            <ac:spMk id="3" creationId="{00000000-0000-0000-0000-000000000000}"/>
          </ac:spMkLst>
        </pc:spChg>
      </pc:sldChg>
    </pc:docChg>
  </pc:docChgLst>
  <pc:docChgLst>
    <pc:chgData name="Clara Smith" userId="S::cjs044@uark.edu::a1cd3db3-bd40-404b-adbe-d6029e2c433b" providerId="AD" clId="Web-{447D8235-1E11-4930-A244-5600B65B6A92}"/>
    <pc:docChg chg="modSld">
      <pc:chgData name="Clara Smith" userId="S::cjs044@uark.edu::a1cd3db3-bd40-404b-adbe-d6029e2c433b" providerId="AD" clId="Web-{447D8235-1E11-4930-A244-5600B65B6A92}" dt="2024-04-24T21:09:48.441" v="1" actId="1076"/>
      <pc:docMkLst>
        <pc:docMk/>
      </pc:docMkLst>
      <pc:sldChg chg="modSp">
        <pc:chgData name="Clara Smith" userId="S::cjs044@uark.edu::a1cd3db3-bd40-404b-adbe-d6029e2c433b" providerId="AD" clId="Web-{447D8235-1E11-4930-A244-5600B65B6A92}" dt="2024-04-24T21:09:48.441" v="1" actId="1076"/>
        <pc:sldMkLst>
          <pc:docMk/>
          <pc:sldMk cId="1288628530" sldId="276"/>
        </pc:sldMkLst>
        <pc:picChg chg="mod">
          <ac:chgData name="Clara Smith" userId="S::cjs044@uark.edu::a1cd3db3-bd40-404b-adbe-d6029e2c433b" providerId="AD" clId="Web-{447D8235-1E11-4930-A244-5600B65B6A92}" dt="2024-04-24T21:09:48.441" v="1" actId="1076"/>
          <ac:picMkLst>
            <pc:docMk/>
            <pc:sldMk cId="1288628530" sldId="276"/>
            <ac:picMk id="10" creationId="{D851EE85-9FD2-37D9-C5BC-C422958764D6}"/>
          </ac:picMkLst>
        </pc:picChg>
      </pc:sldChg>
    </pc:docChg>
  </pc:docChgLst>
  <pc:docChgLst>
    <pc:chgData name="Clara Smith" userId="S::cjs044@uark.edu::a1cd3db3-bd40-404b-adbe-d6029e2c433b" providerId="AD" clId="Web-{06B53CF1-77A7-4D67-98A4-5201588B807C}"/>
    <pc:docChg chg="delSld modSld">
      <pc:chgData name="Clara Smith" userId="S::cjs044@uark.edu::a1cd3db3-bd40-404b-adbe-d6029e2c433b" providerId="AD" clId="Web-{06B53CF1-77A7-4D67-98A4-5201588B807C}" dt="2024-04-23T22:12:02.583" v="3"/>
      <pc:docMkLst>
        <pc:docMk/>
      </pc:docMkLst>
      <pc:sldChg chg="addSp delSp modSp">
        <pc:chgData name="Clara Smith" userId="S::cjs044@uark.edu::a1cd3db3-bd40-404b-adbe-d6029e2c433b" providerId="AD" clId="Web-{06B53CF1-77A7-4D67-98A4-5201588B807C}" dt="2024-04-23T22:06:52.557" v="2"/>
        <pc:sldMkLst>
          <pc:docMk/>
          <pc:sldMk cId="957101498" sldId="267"/>
        </pc:sldMkLst>
        <pc:spChg chg="add del mod">
          <ac:chgData name="Clara Smith" userId="S::cjs044@uark.edu::a1cd3db3-bd40-404b-adbe-d6029e2c433b" providerId="AD" clId="Web-{06B53CF1-77A7-4D67-98A4-5201588B807C}" dt="2024-04-23T22:06:52.557" v="2"/>
          <ac:spMkLst>
            <pc:docMk/>
            <pc:sldMk cId="957101498" sldId="267"/>
            <ac:spMk id="4" creationId="{F05F7599-AF5D-E832-E315-959C9D0D3467}"/>
          </ac:spMkLst>
        </pc:spChg>
      </pc:sldChg>
      <pc:sldChg chg="del">
        <pc:chgData name="Clara Smith" userId="S::cjs044@uark.edu::a1cd3db3-bd40-404b-adbe-d6029e2c433b" providerId="AD" clId="Web-{06B53CF1-77A7-4D67-98A4-5201588B807C}" dt="2024-04-23T22:12:02.583" v="3"/>
        <pc:sldMkLst>
          <pc:docMk/>
          <pc:sldMk cId="1657369338" sldId="285"/>
        </pc:sldMkLst>
      </pc:sldChg>
    </pc:docChg>
  </pc:docChgLst>
  <pc:docChgLst>
    <pc:chgData name="Clara Smith" userId="S::cjs044@uark.edu::a1cd3db3-bd40-404b-adbe-d6029e2c433b" providerId="AD" clId="Web-{A534641D-E996-4173-97E0-A738DFA0D5E7}"/>
    <pc:docChg chg="modSld">
      <pc:chgData name="Clara Smith" userId="S::cjs044@uark.edu::a1cd3db3-bd40-404b-adbe-d6029e2c433b" providerId="AD" clId="Web-{A534641D-E996-4173-97E0-A738DFA0D5E7}" dt="2024-04-23T20:37:59.330" v="14" actId="1076"/>
      <pc:docMkLst>
        <pc:docMk/>
      </pc:docMkLst>
      <pc:sldChg chg="addSp delSp modSp mod setBg">
        <pc:chgData name="Clara Smith" userId="S::cjs044@uark.edu::a1cd3db3-bd40-404b-adbe-d6029e2c433b" providerId="AD" clId="Web-{A534641D-E996-4173-97E0-A738DFA0D5E7}" dt="2024-04-23T20:37:59.330" v="14" actId="1076"/>
        <pc:sldMkLst>
          <pc:docMk/>
          <pc:sldMk cId="3779400647" sldId="265"/>
        </pc:sldMkLst>
        <pc:spChg chg="mod ord">
          <ac:chgData name="Clara Smith" userId="S::cjs044@uark.edu::a1cd3db3-bd40-404b-adbe-d6029e2c433b" providerId="AD" clId="Web-{A534641D-E996-4173-97E0-A738DFA0D5E7}" dt="2024-04-23T20:37:59.330" v="14" actId="1076"/>
          <ac:spMkLst>
            <pc:docMk/>
            <pc:sldMk cId="3779400647" sldId="265"/>
            <ac:spMk id="4" creationId="{D3DE328E-BB4D-BF21-29FA-8AC07B1297AB}"/>
          </ac:spMkLst>
        </pc:spChg>
        <pc:spChg chg="add del">
          <ac:chgData name="Clara Smith" userId="S::cjs044@uark.edu::a1cd3db3-bd40-404b-adbe-d6029e2c433b" providerId="AD" clId="Web-{A534641D-E996-4173-97E0-A738DFA0D5E7}" dt="2024-04-23T20:36:51.310" v="7"/>
          <ac:spMkLst>
            <pc:docMk/>
            <pc:sldMk cId="3779400647" sldId="265"/>
            <ac:spMk id="9" creationId="{B5A8AFA4-5C32-4100-9C6D-839A47E15FA0}"/>
          </ac:spMkLst>
        </pc:spChg>
        <pc:spChg chg="add del">
          <ac:chgData name="Clara Smith" userId="S::cjs044@uark.edu::a1cd3db3-bd40-404b-adbe-d6029e2c433b" providerId="AD" clId="Web-{A534641D-E996-4173-97E0-A738DFA0D5E7}" dt="2024-04-23T20:36:51.310" v="7"/>
          <ac:spMkLst>
            <pc:docMk/>
            <pc:sldMk cId="3779400647" sldId="265"/>
            <ac:spMk id="11" creationId="{96B5F253-7949-47C2-9DBD-1570ECDA2296}"/>
          </ac:spMkLst>
        </pc:spChg>
        <pc:spChg chg="add del">
          <ac:chgData name="Clara Smith" userId="S::cjs044@uark.edu::a1cd3db3-bd40-404b-adbe-d6029e2c433b" providerId="AD" clId="Web-{A534641D-E996-4173-97E0-A738DFA0D5E7}" dt="2024-04-23T20:37:00.186" v="9"/>
          <ac:spMkLst>
            <pc:docMk/>
            <pc:sldMk cId="3779400647" sldId="265"/>
            <ac:spMk id="13" creationId="{AF2F604E-43BE-4DC3-B983-E071523364F8}"/>
          </ac:spMkLst>
        </pc:spChg>
        <pc:spChg chg="add">
          <ac:chgData name="Clara Smith" userId="S::cjs044@uark.edu::a1cd3db3-bd40-404b-adbe-d6029e2c433b" providerId="AD" clId="Web-{A534641D-E996-4173-97E0-A738DFA0D5E7}" dt="2024-04-23T20:36:51.326" v="8"/>
          <ac:spMkLst>
            <pc:docMk/>
            <pc:sldMk cId="3779400647" sldId="265"/>
            <ac:spMk id="14" creationId="{0671A8AE-40A1-4631-A6B8-581AFF065482}"/>
          </ac:spMkLst>
        </pc:spChg>
        <pc:spChg chg="add">
          <ac:chgData name="Clara Smith" userId="S::cjs044@uark.edu::a1cd3db3-bd40-404b-adbe-d6029e2c433b" providerId="AD" clId="Web-{A534641D-E996-4173-97E0-A738DFA0D5E7}" dt="2024-04-23T20:36:51.326" v="8"/>
          <ac:spMkLst>
            <pc:docMk/>
            <pc:sldMk cId="3779400647" sldId="265"/>
            <ac:spMk id="15" creationId="{08C9B587-E65E-4B52-B37C-ABEBB6E87928}"/>
          </ac:spMkLst>
        </pc:spChg>
        <pc:spChg chg="add">
          <ac:chgData name="Clara Smith" userId="S::cjs044@uark.edu::a1cd3db3-bd40-404b-adbe-d6029e2c433b" providerId="AD" clId="Web-{A534641D-E996-4173-97E0-A738DFA0D5E7}" dt="2024-04-23T20:36:51.326" v="8"/>
          <ac:spMkLst>
            <pc:docMk/>
            <pc:sldMk cId="3779400647" sldId="265"/>
            <ac:spMk id="16" creationId="{AB58EF07-17C2-48CF-ABB0-EEF1F17CB8F0}"/>
          </ac:spMkLst>
        </pc:spChg>
        <pc:picChg chg="add mod">
          <ac:chgData name="Clara Smith" userId="S::cjs044@uark.edu::a1cd3db3-bd40-404b-adbe-d6029e2c433b" providerId="AD" clId="Web-{A534641D-E996-4173-97E0-A738DFA0D5E7}" dt="2024-04-23T20:37:07.483" v="11" actId="14100"/>
          <ac:picMkLst>
            <pc:docMk/>
            <pc:sldMk cId="3779400647" sldId="265"/>
            <ac:picMk id="2" creationId="{FA6EE1FE-2A4F-1BAE-2FE6-BD4A715C0FF5}"/>
          </ac:picMkLst>
        </pc:picChg>
      </pc:sldChg>
      <pc:sldChg chg="modSp">
        <pc:chgData name="Clara Smith" userId="S::cjs044@uark.edu::a1cd3db3-bd40-404b-adbe-d6029e2c433b" providerId="AD" clId="Web-{A534641D-E996-4173-97E0-A738DFA0D5E7}" dt="2024-04-23T20:34:02.161" v="0" actId="1076"/>
        <pc:sldMkLst>
          <pc:docMk/>
          <pc:sldMk cId="1964760932" sldId="278"/>
        </pc:sldMkLst>
        <pc:picChg chg="mod">
          <ac:chgData name="Clara Smith" userId="S::cjs044@uark.edu::a1cd3db3-bd40-404b-adbe-d6029e2c433b" providerId="AD" clId="Web-{A534641D-E996-4173-97E0-A738DFA0D5E7}" dt="2024-04-23T20:34:02.161" v="0" actId="1076"/>
          <ac:picMkLst>
            <pc:docMk/>
            <pc:sldMk cId="1964760932" sldId="278"/>
            <ac:picMk id="2" creationId="{0E0376ED-986C-C6ED-2BFA-23761E54F49E}"/>
          </ac:picMkLst>
        </pc:picChg>
      </pc:sldChg>
    </pc:docChg>
  </pc:docChgLst>
  <pc:docChgLst>
    <pc:chgData name="Addison Wilson" userId="0728cc6e-f039-4f9b-a3f8-002f8b625286" providerId="ADAL" clId="{E3CB7DD5-D385-4CED-9491-13F62F9E8189}"/>
    <pc:docChg chg="undo redo custSel addSld delSld modSld sldOrd">
      <pc:chgData name="Addison Wilson" userId="0728cc6e-f039-4f9b-a3f8-002f8b625286" providerId="ADAL" clId="{E3CB7DD5-D385-4CED-9491-13F62F9E8189}" dt="2024-04-24T20:24:10.443" v="2562" actId="255"/>
      <pc:docMkLst>
        <pc:docMk/>
      </pc:docMkLst>
      <pc:sldChg chg="modSp mod setBg">
        <pc:chgData name="Addison Wilson" userId="0728cc6e-f039-4f9b-a3f8-002f8b625286" providerId="ADAL" clId="{E3CB7DD5-D385-4CED-9491-13F62F9E8189}" dt="2024-04-24T20:24:10.443" v="2562" actId="255"/>
        <pc:sldMkLst>
          <pc:docMk/>
          <pc:sldMk cId="109857222" sldId="256"/>
        </pc:sldMkLst>
        <pc:spChg chg="mod">
          <ac:chgData name="Addison Wilson" userId="0728cc6e-f039-4f9b-a3f8-002f8b625286" providerId="ADAL" clId="{E3CB7DD5-D385-4CED-9491-13F62F9E8189}" dt="2024-04-24T20:24:10.443" v="2562" actId="255"/>
          <ac:spMkLst>
            <pc:docMk/>
            <pc:sldMk cId="109857222" sldId="256"/>
            <ac:spMk id="2" creationId="{00000000-0000-0000-0000-000000000000}"/>
          </ac:spMkLst>
        </pc:spChg>
        <pc:spChg chg="mod">
          <ac:chgData name="Addison Wilson" userId="0728cc6e-f039-4f9b-a3f8-002f8b625286" providerId="ADAL" clId="{E3CB7DD5-D385-4CED-9491-13F62F9E8189}" dt="2024-04-23T22:30:06.300" v="1165" actId="2711"/>
          <ac:spMkLst>
            <pc:docMk/>
            <pc:sldMk cId="109857222" sldId="256"/>
            <ac:spMk id="3" creationId="{00000000-0000-0000-0000-000000000000}"/>
          </ac:spMkLst>
        </pc:spChg>
        <pc:spChg chg="mod">
          <ac:chgData name="Addison Wilson" userId="0728cc6e-f039-4f9b-a3f8-002f8b625286" providerId="ADAL" clId="{E3CB7DD5-D385-4CED-9491-13F62F9E8189}" dt="2024-04-23T22:32:54.065" v="1180" actId="207"/>
          <ac:spMkLst>
            <pc:docMk/>
            <pc:sldMk cId="109857222" sldId="256"/>
            <ac:spMk id="5" creationId="{6D3BE8DB-6AC7-92E9-FD77-F48785449E5C}"/>
          </ac:spMkLst>
        </pc:spChg>
      </pc:sldChg>
      <pc:sldChg chg="addSp delSp modSp mod setBg">
        <pc:chgData name="Addison Wilson" userId="0728cc6e-f039-4f9b-a3f8-002f8b625286" providerId="ADAL" clId="{E3CB7DD5-D385-4CED-9491-13F62F9E8189}" dt="2024-04-23T23:30:11.476" v="2256" actId="113"/>
        <pc:sldMkLst>
          <pc:docMk/>
          <pc:sldMk cId="1330621102" sldId="257"/>
        </pc:sldMkLst>
        <pc:spChg chg="del mod">
          <ac:chgData name="Addison Wilson" userId="0728cc6e-f039-4f9b-a3f8-002f8b625286" providerId="ADAL" clId="{E3CB7DD5-D385-4CED-9491-13F62F9E8189}" dt="2024-04-23T21:46:52.996" v="183" actId="478"/>
          <ac:spMkLst>
            <pc:docMk/>
            <pc:sldMk cId="1330621102" sldId="257"/>
            <ac:spMk id="2" creationId="{00000000-0000-0000-0000-000000000000}"/>
          </ac:spMkLst>
        </pc:spChg>
        <pc:spChg chg="del mod">
          <ac:chgData name="Addison Wilson" userId="0728cc6e-f039-4f9b-a3f8-002f8b625286" providerId="ADAL" clId="{E3CB7DD5-D385-4CED-9491-13F62F9E8189}" dt="2024-04-23T23:03:52.522" v="1267" actId="478"/>
          <ac:spMkLst>
            <pc:docMk/>
            <pc:sldMk cId="1330621102" sldId="257"/>
            <ac:spMk id="3" creationId="{00000000-0000-0000-0000-000000000000}"/>
          </ac:spMkLst>
        </pc:spChg>
        <pc:spChg chg="add del mod">
          <ac:chgData name="Addison Wilson" userId="0728cc6e-f039-4f9b-a3f8-002f8b625286" providerId="ADAL" clId="{E3CB7DD5-D385-4CED-9491-13F62F9E8189}" dt="2024-04-23T23:30:11.476" v="2256" actId="113"/>
          <ac:spMkLst>
            <pc:docMk/>
            <pc:sldMk cId="1330621102" sldId="257"/>
            <ac:spMk id="4" creationId="{3A19D46A-5091-2C73-FCE2-3CE669EB21B7}"/>
          </ac:spMkLst>
        </pc:spChg>
        <pc:spChg chg="add del mod">
          <ac:chgData name="Addison Wilson" userId="0728cc6e-f039-4f9b-a3f8-002f8b625286" providerId="ADAL" clId="{E3CB7DD5-D385-4CED-9491-13F62F9E8189}" dt="2024-04-23T21:46:56.297" v="184" actId="478"/>
          <ac:spMkLst>
            <pc:docMk/>
            <pc:sldMk cId="1330621102" sldId="257"/>
            <ac:spMk id="6" creationId="{EB80D200-E8F6-9543-B666-E69779E89A41}"/>
          </ac:spMkLst>
        </pc:spChg>
        <pc:spChg chg="add del mod ord">
          <ac:chgData name="Addison Wilson" userId="0728cc6e-f039-4f9b-a3f8-002f8b625286" providerId="ADAL" clId="{E3CB7DD5-D385-4CED-9491-13F62F9E8189}" dt="2024-04-23T23:30:02.882" v="2253" actId="113"/>
          <ac:spMkLst>
            <pc:docMk/>
            <pc:sldMk cId="1330621102" sldId="257"/>
            <ac:spMk id="7" creationId="{ECA1BF02-A6E1-BDAB-5080-9486B57C1227}"/>
          </ac:spMkLst>
        </pc:spChg>
        <pc:spChg chg="add del mod">
          <ac:chgData name="Addison Wilson" userId="0728cc6e-f039-4f9b-a3f8-002f8b625286" providerId="ADAL" clId="{E3CB7DD5-D385-4CED-9491-13F62F9E8189}" dt="2024-04-23T23:03:54.531" v="1268" actId="478"/>
          <ac:spMkLst>
            <pc:docMk/>
            <pc:sldMk cId="1330621102" sldId="257"/>
            <ac:spMk id="9" creationId="{B216A8D7-0855-FBCF-FAE3-FE965A838929}"/>
          </ac:spMkLst>
        </pc:spChg>
        <pc:spChg chg="add mod">
          <ac:chgData name="Addison Wilson" userId="0728cc6e-f039-4f9b-a3f8-002f8b625286" providerId="ADAL" clId="{E3CB7DD5-D385-4CED-9491-13F62F9E8189}" dt="2024-04-23T23:04:09.481" v="1271" actId="27636"/>
          <ac:spMkLst>
            <pc:docMk/>
            <pc:sldMk cId="1330621102" sldId="257"/>
            <ac:spMk id="10" creationId="{73A2055B-4AD5-0EAC-83F7-110AC364BA79}"/>
          </ac:spMkLst>
        </pc:spChg>
      </pc:sldChg>
      <pc:sldChg chg="del">
        <pc:chgData name="Addison Wilson" userId="0728cc6e-f039-4f9b-a3f8-002f8b625286" providerId="ADAL" clId="{E3CB7DD5-D385-4CED-9491-13F62F9E8189}" dt="2024-04-23T22:03:24.706" v="248" actId="47"/>
        <pc:sldMkLst>
          <pc:docMk/>
          <pc:sldMk cId="2097195175" sldId="258"/>
        </pc:sldMkLst>
      </pc:sldChg>
      <pc:sldChg chg="del">
        <pc:chgData name="Addison Wilson" userId="0728cc6e-f039-4f9b-a3f8-002f8b625286" providerId="ADAL" clId="{E3CB7DD5-D385-4CED-9491-13F62F9E8189}" dt="2024-04-23T22:03:23.044" v="247" actId="47"/>
        <pc:sldMkLst>
          <pc:docMk/>
          <pc:sldMk cId="4206703599" sldId="259"/>
        </pc:sldMkLst>
      </pc:sldChg>
      <pc:sldChg chg="addSp delSp modSp del mod">
        <pc:chgData name="Addison Wilson" userId="0728cc6e-f039-4f9b-a3f8-002f8b625286" providerId="ADAL" clId="{E3CB7DD5-D385-4CED-9491-13F62F9E8189}" dt="2024-04-23T21:49:28.508" v="209" actId="2696"/>
        <pc:sldMkLst>
          <pc:docMk/>
          <pc:sldMk cId="2164140125" sldId="260"/>
        </pc:sldMkLst>
        <pc:spChg chg="mod">
          <ac:chgData name="Addison Wilson" userId="0728cc6e-f039-4f9b-a3f8-002f8b625286" providerId="ADAL" clId="{E3CB7DD5-D385-4CED-9491-13F62F9E8189}" dt="2024-04-23T21:39:18.130" v="114" actId="12789"/>
          <ac:spMkLst>
            <pc:docMk/>
            <pc:sldMk cId="2164140125" sldId="260"/>
            <ac:spMk id="2" creationId="{00000000-0000-0000-0000-000000000000}"/>
          </ac:spMkLst>
        </pc:spChg>
        <pc:spChg chg="del mod">
          <ac:chgData name="Addison Wilson" userId="0728cc6e-f039-4f9b-a3f8-002f8b625286" providerId="ADAL" clId="{E3CB7DD5-D385-4CED-9491-13F62F9E8189}" dt="2024-04-23T21:37:52.891" v="97" actId="478"/>
          <ac:spMkLst>
            <pc:docMk/>
            <pc:sldMk cId="2164140125" sldId="260"/>
            <ac:spMk id="3" creationId="{00000000-0000-0000-0000-000000000000}"/>
          </ac:spMkLst>
        </pc:spChg>
        <pc:picChg chg="add mod">
          <ac:chgData name="Addison Wilson" userId="0728cc6e-f039-4f9b-a3f8-002f8b625286" providerId="ADAL" clId="{E3CB7DD5-D385-4CED-9491-13F62F9E8189}" dt="2024-04-23T21:41:33.355" v="133" actId="1076"/>
          <ac:picMkLst>
            <pc:docMk/>
            <pc:sldMk cId="2164140125" sldId="260"/>
            <ac:picMk id="5" creationId="{4DE2C0AF-CFC8-C663-4F43-3C3AAC6151CC}"/>
          </ac:picMkLst>
        </pc:picChg>
      </pc:sldChg>
      <pc:sldChg chg="delSp modSp del mod setBg">
        <pc:chgData name="Addison Wilson" userId="0728cc6e-f039-4f9b-a3f8-002f8b625286" providerId="ADAL" clId="{E3CB7DD5-D385-4CED-9491-13F62F9E8189}" dt="2024-04-23T23:09:39.711" v="1734" actId="2696"/>
        <pc:sldMkLst>
          <pc:docMk/>
          <pc:sldMk cId="957101498" sldId="267"/>
        </pc:sldMkLst>
        <pc:spChg chg="mod">
          <ac:chgData name="Addison Wilson" userId="0728cc6e-f039-4f9b-a3f8-002f8b625286" providerId="ADAL" clId="{E3CB7DD5-D385-4CED-9491-13F62F9E8189}" dt="2024-04-23T22:30:39.603" v="1175" actId="2711"/>
          <ac:spMkLst>
            <pc:docMk/>
            <pc:sldMk cId="957101498" sldId="267"/>
            <ac:spMk id="3" creationId="{2FD753F4-D2BD-B467-C191-78AEA29EC3F9}"/>
          </ac:spMkLst>
        </pc:spChg>
        <pc:spChg chg="mod">
          <ac:chgData name="Addison Wilson" userId="0728cc6e-f039-4f9b-a3f8-002f8b625286" providerId="ADAL" clId="{E3CB7DD5-D385-4CED-9491-13F62F9E8189}" dt="2024-04-23T22:31:57.155" v="1179" actId="113"/>
          <ac:spMkLst>
            <pc:docMk/>
            <pc:sldMk cId="957101498" sldId="267"/>
            <ac:spMk id="7" creationId="{D1C8D6A6-D7F4-ED55-C4AE-763CA9F56459}"/>
          </ac:spMkLst>
        </pc:spChg>
        <pc:spChg chg="del">
          <ac:chgData name="Addison Wilson" userId="0728cc6e-f039-4f9b-a3f8-002f8b625286" providerId="ADAL" clId="{E3CB7DD5-D385-4CED-9491-13F62F9E8189}" dt="2024-04-23T22:06:17.891" v="249" actId="478"/>
          <ac:spMkLst>
            <pc:docMk/>
            <pc:sldMk cId="957101498" sldId="267"/>
            <ac:spMk id="8" creationId="{AA0D0DF6-4FA9-82E1-70A3-560D6157D0C1}"/>
          </ac:spMkLst>
        </pc:spChg>
      </pc:sldChg>
      <pc:sldChg chg="addSp delSp modSp mod setBg">
        <pc:chgData name="Addison Wilson" userId="0728cc6e-f039-4f9b-a3f8-002f8b625286" providerId="ADAL" clId="{E3CB7DD5-D385-4CED-9491-13F62F9E8189}" dt="2024-04-23T23:30:19.192" v="2258" actId="113"/>
        <pc:sldMkLst>
          <pc:docMk/>
          <pc:sldMk cId="1975774725" sldId="268"/>
        </pc:sldMkLst>
        <pc:spChg chg="del">
          <ac:chgData name="Addison Wilson" userId="0728cc6e-f039-4f9b-a3f8-002f8b625286" providerId="ADAL" clId="{E3CB7DD5-D385-4CED-9491-13F62F9E8189}" dt="2024-04-23T23:10:21.749" v="1760" actId="478"/>
          <ac:spMkLst>
            <pc:docMk/>
            <pc:sldMk cId="1975774725" sldId="268"/>
            <ac:spMk id="2" creationId="{F9CC9401-9A33-31F1-829F-44346E631BBF}"/>
          </ac:spMkLst>
        </pc:spChg>
        <pc:spChg chg="del">
          <ac:chgData name="Addison Wilson" userId="0728cc6e-f039-4f9b-a3f8-002f8b625286" providerId="ADAL" clId="{E3CB7DD5-D385-4CED-9491-13F62F9E8189}" dt="2024-04-23T23:11:13.738" v="1784" actId="478"/>
          <ac:spMkLst>
            <pc:docMk/>
            <pc:sldMk cId="1975774725" sldId="268"/>
            <ac:spMk id="3" creationId="{2FD753F4-D2BD-B467-C191-78AEA29EC3F9}"/>
          </ac:spMkLst>
        </pc:spChg>
        <pc:spChg chg="add del mod">
          <ac:chgData name="Addison Wilson" userId="0728cc6e-f039-4f9b-a3f8-002f8b625286" providerId="ADAL" clId="{E3CB7DD5-D385-4CED-9491-13F62F9E8189}" dt="2024-04-23T23:10:24.185" v="1761" actId="478"/>
          <ac:spMkLst>
            <pc:docMk/>
            <pc:sldMk cId="1975774725" sldId="268"/>
            <ac:spMk id="5" creationId="{F0E04704-814F-B78E-5348-6504D8C70141}"/>
          </ac:spMkLst>
        </pc:spChg>
        <pc:spChg chg="add mod">
          <ac:chgData name="Addison Wilson" userId="0728cc6e-f039-4f9b-a3f8-002f8b625286" providerId="ADAL" clId="{E3CB7DD5-D385-4CED-9491-13F62F9E8189}" dt="2024-04-23T23:29:01.520" v="2243" actId="1076"/>
          <ac:spMkLst>
            <pc:docMk/>
            <pc:sldMk cId="1975774725" sldId="268"/>
            <ac:spMk id="6" creationId="{E7861187-6C8A-CFEF-CE00-D26EE4A12E39}"/>
          </ac:spMkLst>
        </pc:spChg>
        <pc:spChg chg="add mod">
          <ac:chgData name="Addison Wilson" userId="0728cc6e-f039-4f9b-a3f8-002f8b625286" providerId="ADAL" clId="{E3CB7DD5-D385-4CED-9491-13F62F9E8189}" dt="2024-04-23T23:30:19.192" v="2258" actId="113"/>
          <ac:spMkLst>
            <pc:docMk/>
            <pc:sldMk cId="1975774725" sldId="268"/>
            <ac:spMk id="7" creationId="{16862545-40D2-AB81-A1EB-883D8FFC5B33}"/>
          </ac:spMkLst>
        </pc:spChg>
        <pc:spChg chg="add del mod">
          <ac:chgData name="Addison Wilson" userId="0728cc6e-f039-4f9b-a3f8-002f8b625286" providerId="ADAL" clId="{E3CB7DD5-D385-4CED-9491-13F62F9E8189}" dt="2024-04-23T23:11:15.136" v="1785" actId="478"/>
          <ac:spMkLst>
            <pc:docMk/>
            <pc:sldMk cId="1975774725" sldId="268"/>
            <ac:spMk id="9" creationId="{4FBF76A6-88C7-5F12-407E-8A6DA56027BF}"/>
          </ac:spMkLst>
        </pc:spChg>
        <pc:spChg chg="add mod">
          <ac:chgData name="Addison Wilson" userId="0728cc6e-f039-4f9b-a3f8-002f8b625286" providerId="ADAL" clId="{E3CB7DD5-D385-4CED-9491-13F62F9E8189}" dt="2024-04-23T23:13:33.875" v="1991" actId="20577"/>
          <ac:spMkLst>
            <pc:docMk/>
            <pc:sldMk cId="1975774725" sldId="268"/>
            <ac:spMk id="10" creationId="{7EAAD79C-1CB6-F634-1B23-66EB28C84B95}"/>
          </ac:spMkLst>
        </pc:spChg>
      </pc:sldChg>
      <pc:sldChg chg="addSp delSp modSp mod setBg">
        <pc:chgData name="Addison Wilson" userId="0728cc6e-f039-4f9b-a3f8-002f8b625286" providerId="ADAL" clId="{E3CB7DD5-D385-4CED-9491-13F62F9E8189}" dt="2024-04-23T23:30:22.425" v="2259" actId="113"/>
        <pc:sldMkLst>
          <pc:docMk/>
          <pc:sldMk cId="368999427" sldId="279"/>
        </pc:sldMkLst>
        <pc:spChg chg="del">
          <ac:chgData name="Addison Wilson" userId="0728cc6e-f039-4f9b-a3f8-002f8b625286" providerId="ADAL" clId="{E3CB7DD5-D385-4CED-9491-13F62F9E8189}" dt="2024-04-23T23:14:54.610" v="2001" actId="478"/>
          <ac:spMkLst>
            <pc:docMk/>
            <pc:sldMk cId="368999427" sldId="279"/>
            <ac:spMk id="2" creationId="{F9CC9401-9A33-31F1-829F-44346E631BBF}"/>
          </ac:spMkLst>
        </pc:spChg>
        <pc:spChg chg="mod">
          <ac:chgData name="Addison Wilson" userId="0728cc6e-f039-4f9b-a3f8-002f8b625286" providerId="ADAL" clId="{E3CB7DD5-D385-4CED-9491-13F62F9E8189}" dt="2024-04-23T23:16:01.591" v="2032" actId="20577"/>
          <ac:spMkLst>
            <pc:docMk/>
            <pc:sldMk cId="368999427" sldId="279"/>
            <ac:spMk id="3" creationId="{2FD753F4-D2BD-B467-C191-78AEA29EC3F9}"/>
          </ac:spMkLst>
        </pc:spChg>
        <pc:spChg chg="add del mod">
          <ac:chgData name="Addison Wilson" userId="0728cc6e-f039-4f9b-a3f8-002f8b625286" providerId="ADAL" clId="{E3CB7DD5-D385-4CED-9491-13F62F9E8189}" dt="2024-04-23T23:14:59.746" v="2002" actId="478"/>
          <ac:spMkLst>
            <pc:docMk/>
            <pc:sldMk cId="368999427" sldId="279"/>
            <ac:spMk id="6" creationId="{422FD81B-336D-79C1-627D-0CAA9962BE96}"/>
          </ac:spMkLst>
        </pc:spChg>
        <pc:spChg chg="add mod">
          <ac:chgData name="Addison Wilson" userId="0728cc6e-f039-4f9b-a3f8-002f8b625286" providerId="ADAL" clId="{E3CB7DD5-D385-4CED-9491-13F62F9E8189}" dt="2024-04-23T23:30:22.425" v="2259" actId="113"/>
          <ac:spMkLst>
            <pc:docMk/>
            <pc:sldMk cId="368999427" sldId="279"/>
            <ac:spMk id="7" creationId="{AE923FFE-E6F6-DC98-1707-D26EE3BD8452}"/>
          </ac:spMkLst>
        </pc:spChg>
        <pc:spChg chg="add mod ord">
          <ac:chgData name="Addison Wilson" userId="0728cc6e-f039-4f9b-a3f8-002f8b625286" providerId="ADAL" clId="{E3CB7DD5-D385-4CED-9491-13F62F9E8189}" dt="2024-04-23T23:29:40.892" v="2251" actId="167"/>
          <ac:spMkLst>
            <pc:docMk/>
            <pc:sldMk cId="368999427" sldId="279"/>
            <ac:spMk id="8" creationId="{08233275-CC63-3444-27CA-CCD1B6112094}"/>
          </ac:spMkLst>
        </pc:spChg>
        <pc:picChg chg="mod">
          <ac:chgData name="Addison Wilson" userId="0728cc6e-f039-4f9b-a3f8-002f8b625286" providerId="ADAL" clId="{E3CB7DD5-D385-4CED-9491-13F62F9E8189}" dt="2024-04-23T23:15:24.507" v="2022" actId="1076"/>
          <ac:picMkLst>
            <pc:docMk/>
            <pc:sldMk cId="368999427" sldId="279"/>
            <ac:picMk id="4" creationId="{A3F4702E-BB04-ED3F-3E3F-799AA8024998}"/>
          </ac:picMkLst>
        </pc:picChg>
      </pc:sldChg>
      <pc:sldChg chg="addSp delSp modSp mod setBg">
        <pc:chgData name="Addison Wilson" userId="0728cc6e-f039-4f9b-a3f8-002f8b625286" providerId="ADAL" clId="{E3CB7DD5-D385-4CED-9491-13F62F9E8189}" dt="2024-04-24T20:08:29.528" v="2337" actId="1076"/>
        <pc:sldMkLst>
          <pc:docMk/>
          <pc:sldMk cId="1649300413" sldId="280"/>
        </pc:sldMkLst>
        <pc:spChg chg="del mod">
          <ac:chgData name="Addison Wilson" userId="0728cc6e-f039-4f9b-a3f8-002f8b625286" providerId="ADAL" clId="{E3CB7DD5-D385-4CED-9491-13F62F9E8189}" dt="2024-04-23T21:19:26.671" v="76" actId="478"/>
          <ac:spMkLst>
            <pc:docMk/>
            <pc:sldMk cId="1649300413" sldId="280"/>
            <ac:spMk id="2" creationId="{F9CC9401-9A33-31F1-829F-44346E631BBF}"/>
          </ac:spMkLst>
        </pc:spChg>
        <pc:spChg chg="del mod">
          <ac:chgData name="Addison Wilson" userId="0728cc6e-f039-4f9b-a3f8-002f8b625286" providerId="ADAL" clId="{E3CB7DD5-D385-4CED-9491-13F62F9E8189}" dt="2024-04-23T21:19:24.883" v="75" actId="478"/>
          <ac:spMkLst>
            <pc:docMk/>
            <pc:sldMk cId="1649300413" sldId="280"/>
            <ac:spMk id="3" creationId="{2FD753F4-D2BD-B467-C191-78AEA29EC3F9}"/>
          </ac:spMkLst>
        </pc:spChg>
        <pc:spChg chg="add del">
          <ac:chgData name="Addison Wilson" userId="0728cc6e-f039-4f9b-a3f8-002f8b625286" providerId="ADAL" clId="{E3CB7DD5-D385-4CED-9491-13F62F9E8189}" dt="2024-04-23T20:48:22.969" v="22" actId="478"/>
          <ac:spMkLst>
            <pc:docMk/>
            <pc:sldMk cId="1649300413" sldId="280"/>
            <ac:spMk id="4" creationId="{DBFF0BDB-ABAC-A862-0FEC-2DDB0E2E00AD}"/>
          </ac:spMkLst>
        </pc:spChg>
        <pc:spChg chg="add">
          <ac:chgData name="Addison Wilson" userId="0728cc6e-f039-4f9b-a3f8-002f8b625286" providerId="ADAL" clId="{E3CB7DD5-D385-4CED-9491-13F62F9E8189}" dt="2024-04-23T20:48:24.317" v="23"/>
          <ac:spMkLst>
            <pc:docMk/>
            <pc:sldMk cId="1649300413" sldId="280"/>
            <ac:spMk id="6" creationId="{9DEA9ACB-6010-EA98-72FD-0B8A70CF4A79}"/>
          </ac:spMkLst>
        </pc:spChg>
        <pc:spChg chg="add del mod">
          <ac:chgData name="Addison Wilson" userId="0728cc6e-f039-4f9b-a3f8-002f8b625286" providerId="ADAL" clId="{E3CB7DD5-D385-4CED-9491-13F62F9E8189}" dt="2024-04-23T21:19:29.389" v="77" actId="478"/>
          <ac:spMkLst>
            <pc:docMk/>
            <pc:sldMk cId="1649300413" sldId="280"/>
            <ac:spMk id="10" creationId="{874B3B6B-9BD3-2E7A-ADB3-149D28B0972F}"/>
          </ac:spMkLst>
        </pc:spChg>
        <pc:spChg chg="add del">
          <ac:chgData name="Addison Wilson" userId="0728cc6e-f039-4f9b-a3f8-002f8b625286" providerId="ADAL" clId="{E3CB7DD5-D385-4CED-9491-13F62F9E8189}" dt="2024-04-23T21:41:23.227" v="131" actId="26606"/>
          <ac:spMkLst>
            <pc:docMk/>
            <pc:sldMk cId="1649300413" sldId="280"/>
            <ac:spMk id="11" creationId="{7C1E5815-D54C-487F-A054-6D4930ADE3DF}"/>
          </ac:spMkLst>
        </pc:spChg>
        <pc:spChg chg="add del mod">
          <ac:chgData name="Addison Wilson" userId="0728cc6e-f039-4f9b-a3f8-002f8b625286" providerId="ADAL" clId="{E3CB7DD5-D385-4CED-9491-13F62F9E8189}" dt="2024-04-23T21:19:30.991" v="78" actId="478"/>
          <ac:spMkLst>
            <pc:docMk/>
            <pc:sldMk cId="1649300413" sldId="280"/>
            <ac:spMk id="12" creationId="{0BAF90A6-3944-15E8-6896-A89FBBDE15BA}"/>
          </ac:spMkLst>
        </pc:spChg>
        <pc:spChg chg="add del">
          <ac:chgData name="Addison Wilson" userId="0728cc6e-f039-4f9b-a3f8-002f8b625286" providerId="ADAL" clId="{E3CB7DD5-D385-4CED-9491-13F62F9E8189}" dt="2024-04-23T21:41:19.290" v="127" actId="26606"/>
          <ac:spMkLst>
            <pc:docMk/>
            <pc:sldMk cId="1649300413" sldId="280"/>
            <ac:spMk id="13" creationId="{32BC26D8-82FB-445E-AA49-62A77D7C1EE0}"/>
          </ac:spMkLst>
        </pc:spChg>
        <pc:spChg chg="add del">
          <ac:chgData name="Addison Wilson" userId="0728cc6e-f039-4f9b-a3f8-002f8b625286" providerId="ADAL" clId="{E3CB7DD5-D385-4CED-9491-13F62F9E8189}" dt="2024-04-23T21:41:23.227" v="131" actId="26606"/>
          <ac:spMkLst>
            <pc:docMk/>
            <pc:sldMk cId="1649300413" sldId="280"/>
            <ac:spMk id="14" creationId="{736F0DFD-0954-464F-BF12-DD2E6F6E0380}"/>
          </ac:spMkLst>
        </pc:spChg>
        <pc:spChg chg="add del">
          <ac:chgData name="Addison Wilson" userId="0728cc6e-f039-4f9b-a3f8-002f8b625286" providerId="ADAL" clId="{E3CB7DD5-D385-4CED-9491-13F62F9E8189}" dt="2024-04-23T21:41:19.290" v="127" actId="26606"/>
          <ac:spMkLst>
            <pc:docMk/>
            <pc:sldMk cId="1649300413" sldId="280"/>
            <ac:spMk id="15" creationId="{CB44330D-EA18-4254-AA95-EB49948539B8}"/>
          </ac:spMkLst>
        </pc:spChg>
        <pc:spChg chg="add del mod">
          <ac:chgData name="Addison Wilson" userId="0728cc6e-f039-4f9b-a3f8-002f8b625286" providerId="ADAL" clId="{E3CB7DD5-D385-4CED-9491-13F62F9E8189}" dt="2024-04-23T21:54:38.912" v="226" actId="478"/>
          <ac:spMkLst>
            <pc:docMk/>
            <pc:sldMk cId="1649300413" sldId="280"/>
            <ac:spMk id="16" creationId="{AB8624EE-79D8-1DB1-BD7F-CDA7B09AD8E8}"/>
          </ac:spMkLst>
        </pc:spChg>
        <pc:spChg chg="add del">
          <ac:chgData name="Addison Wilson" userId="0728cc6e-f039-4f9b-a3f8-002f8b625286" providerId="ADAL" clId="{E3CB7DD5-D385-4CED-9491-13F62F9E8189}" dt="2024-04-23T21:41:20.647" v="129" actId="26606"/>
          <ac:spMkLst>
            <pc:docMk/>
            <pc:sldMk cId="1649300413" sldId="280"/>
            <ac:spMk id="17" creationId="{2633B3B5-CC90-43F0-8714-D31D1F3F0209}"/>
          </ac:spMkLst>
        </pc:spChg>
        <pc:spChg chg="add del">
          <ac:chgData name="Addison Wilson" userId="0728cc6e-f039-4f9b-a3f8-002f8b625286" providerId="ADAL" clId="{E3CB7DD5-D385-4CED-9491-13F62F9E8189}" dt="2024-04-23T21:41:20.647" v="129" actId="26606"/>
          <ac:spMkLst>
            <pc:docMk/>
            <pc:sldMk cId="1649300413" sldId="280"/>
            <ac:spMk id="18" creationId="{AB8C311F-7253-4AED-9701-7FC0708C41C7}"/>
          </ac:spMkLst>
        </pc:spChg>
        <pc:spChg chg="add del">
          <ac:chgData name="Addison Wilson" userId="0728cc6e-f039-4f9b-a3f8-002f8b625286" providerId="ADAL" clId="{E3CB7DD5-D385-4CED-9491-13F62F9E8189}" dt="2024-04-23T21:41:20.647" v="129" actId="26606"/>
          <ac:spMkLst>
            <pc:docMk/>
            <pc:sldMk cId="1649300413" sldId="280"/>
            <ac:spMk id="19" creationId="{A8D57A06-A426-446D-B02C-A2DC6B62E45E}"/>
          </ac:spMkLst>
        </pc:spChg>
        <pc:spChg chg="add del">
          <ac:chgData name="Addison Wilson" userId="0728cc6e-f039-4f9b-a3f8-002f8b625286" providerId="ADAL" clId="{E3CB7DD5-D385-4CED-9491-13F62F9E8189}" dt="2024-04-23T21:41:20.647" v="129" actId="26606"/>
          <ac:spMkLst>
            <pc:docMk/>
            <pc:sldMk cId="1649300413" sldId="280"/>
            <ac:spMk id="20" creationId="{E2384209-CB15-4CDF-9D31-C44FD9A3F20D}"/>
          </ac:spMkLst>
        </pc:spChg>
        <pc:spChg chg="add mod ord">
          <ac:chgData name="Addison Wilson" userId="0728cc6e-f039-4f9b-a3f8-002f8b625286" providerId="ADAL" clId="{E3CB7DD5-D385-4CED-9491-13F62F9E8189}" dt="2024-04-23T23:14:14.012" v="1994" actId="1076"/>
          <ac:spMkLst>
            <pc:docMk/>
            <pc:sldMk cId="1649300413" sldId="280"/>
            <ac:spMk id="21" creationId="{B9F88DCA-364B-7E3E-4A37-DE7365A4B9A6}"/>
          </ac:spMkLst>
        </pc:spChg>
        <pc:spChg chg="add del mod">
          <ac:chgData name="Addison Wilson" userId="0728cc6e-f039-4f9b-a3f8-002f8b625286" providerId="ADAL" clId="{E3CB7DD5-D385-4CED-9491-13F62F9E8189}" dt="2024-04-23T21:55:24.271" v="237" actId="478"/>
          <ac:spMkLst>
            <pc:docMk/>
            <pc:sldMk cId="1649300413" sldId="280"/>
            <ac:spMk id="22" creationId="{C850DA5F-B649-FE24-BA37-14C689A15C14}"/>
          </ac:spMkLst>
        </pc:spChg>
        <pc:spChg chg="add del mod">
          <ac:chgData name="Addison Wilson" userId="0728cc6e-f039-4f9b-a3f8-002f8b625286" providerId="ADAL" clId="{E3CB7DD5-D385-4CED-9491-13F62F9E8189}" dt="2024-04-23T23:14:32.740" v="1998" actId="478"/>
          <ac:spMkLst>
            <pc:docMk/>
            <pc:sldMk cId="1649300413" sldId="280"/>
            <ac:spMk id="23" creationId="{0B088FB4-7D7A-6C82-B8B2-48D4C9833573}"/>
          </ac:spMkLst>
        </pc:spChg>
        <pc:picChg chg="del">
          <ac:chgData name="Addison Wilson" userId="0728cc6e-f039-4f9b-a3f8-002f8b625286" providerId="ADAL" clId="{E3CB7DD5-D385-4CED-9491-13F62F9E8189}" dt="2024-04-23T20:48:22.969" v="22" actId="478"/>
          <ac:picMkLst>
            <pc:docMk/>
            <pc:sldMk cId="1649300413" sldId="280"/>
            <ac:picMk id="5" creationId="{FE6418EC-D29A-9533-68D5-524B656E4B20}"/>
          </ac:picMkLst>
        </pc:picChg>
        <pc:picChg chg="add del mod">
          <ac:chgData name="Addison Wilson" userId="0728cc6e-f039-4f9b-a3f8-002f8b625286" providerId="ADAL" clId="{E3CB7DD5-D385-4CED-9491-13F62F9E8189}" dt="2024-04-23T23:53:02.357" v="2306" actId="478"/>
          <ac:picMkLst>
            <pc:docMk/>
            <pc:sldMk cId="1649300413" sldId="280"/>
            <ac:picMk id="8" creationId="{CE03474B-6F55-0E9B-1C64-2FDB691AB358}"/>
          </ac:picMkLst>
        </pc:picChg>
        <pc:picChg chg="add del mod">
          <ac:chgData name="Addison Wilson" userId="0728cc6e-f039-4f9b-a3f8-002f8b625286" providerId="ADAL" clId="{E3CB7DD5-D385-4CED-9491-13F62F9E8189}" dt="2024-04-23T23:59:20.152" v="2314" actId="478"/>
          <ac:picMkLst>
            <pc:docMk/>
            <pc:sldMk cId="1649300413" sldId="280"/>
            <ac:picMk id="25" creationId="{3DA4BEA3-500C-8FB3-7F11-68FA265D1348}"/>
          </ac:picMkLst>
        </pc:picChg>
        <pc:picChg chg="add del mod">
          <ac:chgData name="Addison Wilson" userId="0728cc6e-f039-4f9b-a3f8-002f8b625286" providerId="ADAL" clId="{E3CB7DD5-D385-4CED-9491-13F62F9E8189}" dt="2024-04-23T23:59:33.856" v="2318" actId="478"/>
          <ac:picMkLst>
            <pc:docMk/>
            <pc:sldMk cId="1649300413" sldId="280"/>
            <ac:picMk id="27" creationId="{B0C3408B-E477-D4DD-B4DA-668F280F9AE2}"/>
          </ac:picMkLst>
        </pc:picChg>
        <pc:picChg chg="add mod">
          <ac:chgData name="Addison Wilson" userId="0728cc6e-f039-4f9b-a3f8-002f8b625286" providerId="ADAL" clId="{E3CB7DD5-D385-4CED-9491-13F62F9E8189}" dt="2024-04-24T20:08:29.528" v="2337" actId="1076"/>
          <ac:picMkLst>
            <pc:docMk/>
            <pc:sldMk cId="1649300413" sldId="280"/>
            <ac:picMk id="29" creationId="{D7E72133-DC66-8A66-89A4-5A0C24B91D7A}"/>
          </ac:picMkLst>
        </pc:picChg>
      </pc:sldChg>
      <pc:sldChg chg="del">
        <pc:chgData name="Addison Wilson" userId="0728cc6e-f039-4f9b-a3f8-002f8b625286" providerId="ADAL" clId="{E3CB7DD5-D385-4CED-9491-13F62F9E8189}" dt="2024-04-23T23:21:56.645" v="2137" actId="47"/>
        <pc:sldMkLst>
          <pc:docMk/>
          <pc:sldMk cId="4118062910" sldId="281"/>
        </pc:sldMkLst>
      </pc:sldChg>
      <pc:sldChg chg="delSp add del mod">
        <pc:chgData name="Addison Wilson" userId="0728cc6e-f039-4f9b-a3f8-002f8b625286" providerId="ADAL" clId="{E3CB7DD5-D385-4CED-9491-13F62F9E8189}" dt="2024-04-23T23:20:17.586" v="2101" actId="47"/>
        <pc:sldMkLst>
          <pc:docMk/>
          <pc:sldMk cId="1160413728" sldId="282"/>
        </pc:sldMkLst>
        <pc:picChg chg="del">
          <ac:chgData name="Addison Wilson" userId="0728cc6e-f039-4f9b-a3f8-002f8b625286" providerId="ADAL" clId="{E3CB7DD5-D385-4CED-9491-13F62F9E8189}" dt="2024-04-23T20:43:49.499" v="7" actId="478"/>
          <ac:picMkLst>
            <pc:docMk/>
            <pc:sldMk cId="1160413728" sldId="282"/>
            <ac:picMk id="5" creationId="{FE6418EC-D29A-9533-68D5-524B656E4B20}"/>
          </ac:picMkLst>
        </pc:picChg>
      </pc:sldChg>
      <pc:sldChg chg="new del">
        <pc:chgData name="Addison Wilson" userId="0728cc6e-f039-4f9b-a3f8-002f8b625286" providerId="ADAL" clId="{E3CB7DD5-D385-4CED-9491-13F62F9E8189}" dt="2024-04-23T20:43:21.925" v="1" actId="47"/>
        <pc:sldMkLst>
          <pc:docMk/>
          <pc:sldMk cId="2370848266" sldId="282"/>
        </pc:sldMkLst>
      </pc:sldChg>
      <pc:sldChg chg="add del ord">
        <pc:chgData name="Addison Wilson" userId="0728cc6e-f039-4f9b-a3f8-002f8b625286" providerId="ADAL" clId="{E3CB7DD5-D385-4CED-9491-13F62F9E8189}" dt="2024-04-23T20:43:42.562" v="5" actId="47"/>
        <pc:sldMkLst>
          <pc:docMk/>
          <pc:sldMk cId="3268330807" sldId="282"/>
        </pc:sldMkLst>
      </pc:sldChg>
      <pc:sldChg chg="addSp delSp modSp add mod setBg">
        <pc:chgData name="Addison Wilson" userId="0728cc6e-f039-4f9b-a3f8-002f8b625286" providerId="ADAL" clId="{E3CB7DD5-D385-4CED-9491-13F62F9E8189}" dt="2024-04-24T00:01:10.187" v="2334" actId="1076"/>
        <pc:sldMkLst>
          <pc:docMk/>
          <pc:sldMk cId="2900614085" sldId="284"/>
        </pc:sldMkLst>
        <pc:spChg chg="del mod">
          <ac:chgData name="Addison Wilson" userId="0728cc6e-f039-4f9b-a3f8-002f8b625286" providerId="ADAL" clId="{E3CB7DD5-D385-4CED-9491-13F62F9E8189}" dt="2024-04-23T21:19:49.301" v="82" actId="478"/>
          <ac:spMkLst>
            <pc:docMk/>
            <pc:sldMk cId="2900614085" sldId="284"/>
            <ac:spMk id="2" creationId="{F9CC9401-9A33-31F1-829F-44346E631BBF}"/>
          </ac:spMkLst>
        </pc:spChg>
        <pc:spChg chg="del">
          <ac:chgData name="Addison Wilson" userId="0728cc6e-f039-4f9b-a3f8-002f8b625286" providerId="ADAL" clId="{E3CB7DD5-D385-4CED-9491-13F62F9E8189}" dt="2024-04-23T21:19:47.176" v="81" actId="478"/>
          <ac:spMkLst>
            <pc:docMk/>
            <pc:sldMk cId="2900614085" sldId="284"/>
            <ac:spMk id="3" creationId="{2FD753F4-D2BD-B467-C191-78AEA29EC3F9}"/>
          </ac:spMkLst>
        </pc:spChg>
        <pc:spChg chg="add del mod">
          <ac:chgData name="Addison Wilson" userId="0728cc6e-f039-4f9b-a3f8-002f8b625286" providerId="ADAL" clId="{E3CB7DD5-D385-4CED-9491-13F62F9E8189}" dt="2024-04-23T20:58:13.093" v="35" actId="22"/>
          <ac:spMkLst>
            <pc:docMk/>
            <pc:sldMk cId="2900614085" sldId="284"/>
            <ac:spMk id="5" creationId="{42C45171-D120-356C-61FC-74BAC5EE47BA}"/>
          </ac:spMkLst>
        </pc:spChg>
        <pc:spChg chg="add del mod">
          <ac:chgData name="Addison Wilson" userId="0728cc6e-f039-4f9b-a3f8-002f8b625286" providerId="ADAL" clId="{E3CB7DD5-D385-4CED-9491-13F62F9E8189}" dt="2024-04-23T21:19:51.871" v="84" actId="478"/>
          <ac:spMkLst>
            <pc:docMk/>
            <pc:sldMk cId="2900614085" sldId="284"/>
            <ac:spMk id="10" creationId="{8634A81C-53EB-B8E3-3DAF-97EF288437EF}"/>
          </ac:spMkLst>
        </pc:spChg>
        <pc:spChg chg="add del mod">
          <ac:chgData name="Addison Wilson" userId="0728cc6e-f039-4f9b-a3f8-002f8b625286" providerId="ADAL" clId="{E3CB7DD5-D385-4CED-9491-13F62F9E8189}" dt="2024-04-23T21:19:49.881" v="83" actId="478"/>
          <ac:spMkLst>
            <pc:docMk/>
            <pc:sldMk cId="2900614085" sldId="284"/>
            <ac:spMk id="12" creationId="{3EF529C8-6177-C287-B12C-A10E1E9E54CF}"/>
          </ac:spMkLst>
        </pc:spChg>
        <pc:spChg chg="add del mod">
          <ac:chgData name="Addison Wilson" userId="0728cc6e-f039-4f9b-a3f8-002f8b625286" providerId="ADAL" clId="{E3CB7DD5-D385-4CED-9491-13F62F9E8189}" dt="2024-04-23T23:14:36.777" v="1999" actId="478"/>
          <ac:spMkLst>
            <pc:docMk/>
            <pc:sldMk cId="2900614085" sldId="284"/>
            <ac:spMk id="13" creationId="{F0FE6CD1-981B-8016-34C0-EE17C850C994}"/>
          </ac:spMkLst>
        </pc:spChg>
        <pc:spChg chg="add mod">
          <ac:chgData name="Addison Wilson" userId="0728cc6e-f039-4f9b-a3f8-002f8b625286" providerId="ADAL" clId="{E3CB7DD5-D385-4CED-9491-13F62F9E8189}" dt="2024-04-23T23:14:23.174" v="1996"/>
          <ac:spMkLst>
            <pc:docMk/>
            <pc:sldMk cId="2900614085" sldId="284"/>
            <ac:spMk id="14" creationId="{D57A50C4-CD14-B103-84AD-0CAAB5B5EF17}"/>
          </ac:spMkLst>
        </pc:spChg>
        <pc:picChg chg="add del mod">
          <ac:chgData name="Addison Wilson" userId="0728cc6e-f039-4f9b-a3f8-002f8b625286" providerId="ADAL" clId="{E3CB7DD5-D385-4CED-9491-13F62F9E8189}" dt="2024-04-24T00:00:49.764" v="2327" actId="478"/>
          <ac:picMkLst>
            <pc:docMk/>
            <pc:sldMk cId="2900614085" sldId="284"/>
            <ac:picMk id="7" creationId="{F2FCE94C-1E0D-82AC-F3BD-2CE6F011D4C4}"/>
          </ac:picMkLst>
        </pc:picChg>
        <pc:picChg chg="del">
          <ac:chgData name="Addison Wilson" userId="0728cc6e-f039-4f9b-a3f8-002f8b625286" providerId="ADAL" clId="{E3CB7DD5-D385-4CED-9491-13F62F9E8189}" dt="2024-04-23T20:58:14.528" v="36" actId="478"/>
          <ac:picMkLst>
            <pc:docMk/>
            <pc:sldMk cId="2900614085" sldId="284"/>
            <ac:picMk id="8" creationId="{CE03474B-6F55-0E9B-1C64-2FDB691AB358}"/>
          </ac:picMkLst>
        </pc:picChg>
        <pc:picChg chg="add mod">
          <ac:chgData name="Addison Wilson" userId="0728cc6e-f039-4f9b-a3f8-002f8b625286" providerId="ADAL" clId="{E3CB7DD5-D385-4CED-9491-13F62F9E8189}" dt="2024-04-24T00:01:10.187" v="2334" actId="1076"/>
          <ac:picMkLst>
            <pc:docMk/>
            <pc:sldMk cId="2900614085" sldId="284"/>
            <ac:picMk id="16" creationId="{C110EBA3-6DAD-5306-3A9E-D50C7D6DFC1E}"/>
          </ac:picMkLst>
        </pc:picChg>
      </pc:sldChg>
      <pc:sldChg chg="del">
        <pc:chgData name="Addison Wilson" userId="0728cc6e-f039-4f9b-a3f8-002f8b625286" providerId="ADAL" clId="{E3CB7DD5-D385-4CED-9491-13F62F9E8189}" dt="2024-04-23T22:16:05.939" v="362" actId="47"/>
        <pc:sldMkLst>
          <pc:docMk/>
          <pc:sldMk cId="1657369338" sldId="285"/>
        </pc:sldMkLst>
      </pc:sldChg>
      <pc:sldChg chg="del">
        <pc:chgData name="Addison Wilson" userId="0728cc6e-f039-4f9b-a3f8-002f8b625286" providerId="ADAL" clId="{E3CB7DD5-D385-4CED-9491-13F62F9E8189}" dt="2024-04-23T23:25:32.375" v="2212" actId="47"/>
        <pc:sldMkLst>
          <pc:docMk/>
          <pc:sldMk cId="1048491957" sldId="286"/>
        </pc:sldMkLst>
      </pc:sldChg>
      <pc:sldChg chg="addSp delSp modSp add mod setBg">
        <pc:chgData name="Addison Wilson" userId="0728cc6e-f039-4f9b-a3f8-002f8b625286" providerId="ADAL" clId="{E3CB7DD5-D385-4CED-9491-13F62F9E8189}" dt="2024-04-24T20:04:08.942" v="2335" actId="14826"/>
        <pc:sldMkLst>
          <pc:docMk/>
          <pc:sldMk cId="4032781044" sldId="287"/>
        </pc:sldMkLst>
        <pc:spChg chg="add del mod">
          <ac:chgData name="Addison Wilson" userId="0728cc6e-f039-4f9b-a3f8-002f8b625286" providerId="ADAL" clId="{E3CB7DD5-D385-4CED-9491-13F62F9E8189}" dt="2024-04-23T23:14:38.521" v="2000" actId="478"/>
          <ac:spMkLst>
            <pc:docMk/>
            <pc:sldMk cId="4032781044" sldId="287"/>
            <ac:spMk id="2" creationId="{F7638E33-29EF-7D29-B284-A5EFFD8B36B2}"/>
          </ac:spMkLst>
        </pc:spChg>
        <pc:spChg chg="add mod">
          <ac:chgData name="Addison Wilson" userId="0728cc6e-f039-4f9b-a3f8-002f8b625286" providerId="ADAL" clId="{E3CB7DD5-D385-4CED-9491-13F62F9E8189}" dt="2024-04-23T23:14:24.129" v="1997"/>
          <ac:spMkLst>
            <pc:docMk/>
            <pc:sldMk cId="4032781044" sldId="287"/>
            <ac:spMk id="3" creationId="{5C3591B0-4693-FDD5-1DAF-2A5E02544875}"/>
          </ac:spMkLst>
        </pc:spChg>
        <pc:picChg chg="mod">
          <ac:chgData name="Addison Wilson" userId="0728cc6e-f039-4f9b-a3f8-002f8b625286" providerId="ADAL" clId="{E3CB7DD5-D385-4CED-9491-13F62F9E8189}" dt="2024-04-24T20:04:08.942" v="2335" actId="14826"/>
          <ac:picMkLst>
            <pc:docMk/>
            <pc:sldMk cId="4032781044" sldId="287"/>
            <ac:picMk id="7" creationId="{F2FCE94C-1E0D-82AC-F3BD-2CE6F011D4C4}"/>
          </ac:picMkLst>
        </pc:picChg>
      </pc:sldChg>
      <pc:sldChg chg="addSp delSp modSp add mod ord">
        <pc:chgData name="Addison Wilson" userId="0728cc6e-f039-4f9b-a3f8-002f8b625286" providerId="ADAL" clId="{E3CB7DD5-D385-4CED-9491-13F62F9E8189}" dt="2024-04-23T23:30:25.802" v="2260" actId="113"/>
        <pc:sldMkLst>
          <pc:docMk/>
          <pc:sldMk cId="242339211" sldId="288"/>
        </pc:sldMkLst>
        <pc:spChg chg="mod">
          <ac:chgData name="Addison Wilson" userId="0728cc6e-f039-4f9b-a3f8-002f8b625286" providerId="ADAL" clId="{E3CB7DD5-D385-4CED-9491-13F62F9E8189}" dt="2024-04-23T23:30:25.802" v="2260" actId="113"/>
          <ac:spMkLst>
            <pc:docMk/>
            <pc:sldMk cId="242339211" sldId="288"/>
            <ac:spMk id="2" creationId="{00000000-0000-0000-0000-000000000000}"/>
          </ac:spMkLst>
        </pc:spChg>
        <pc:spChg chg="del mod">
          <ac:chgData name="Addison Wilson" userId="0728cc6e-f039-4f9b-a3f8-002f8b625286" providerId="ADAL" clId="{E3CB7DD5-D385-4CED-9491-13F62F9E8189}" dt="2024-04-23T21:47:43.190" v="197" actId="478"/>
          <ac:spMkLst>
            <pc:docMk/>
            <pc:sldMk cId="242339211" sldId="288"/>
            <ac:spMk id="3" creationId="{00000000-0000-0000-0000-000000000000}"/>
          </ac:spMkLst>
        </pc:spChg>
        <pc:spChg chg="mod">
          <ac:chgData name="Addison Wilson" userId="0728cc6e-f039-4f9b-a3f8-002f8b625286" providerId="ADAL" clId="{E3CB7DD5-D385-4CED-9491-13F62F9E8189}" dt="2024-04-23T22:33:00.461" v="1181" actId="207"/>
          <ac:spMkLst>
            <pc:docMk/>
            <pc:sldMk cId="242339211" sldId="288"/>
            <ac:spMk id="5" creationId="{6D3BE8DB-6AC7-92E9-FD77-F48785449E5C}"/>
          </ac:spMkLst>
        </pc:spChg>
        <pc:spChg chg="add del mod">
          <ac:chgData name="Addison Wilson" userId="0728cc6e-f039-4f9b-a3f8-002f8b625286" providerId="ADAL" clId="{E3CB7DD5-D385-4CED-9491-13F62F9E8189}" dt="2024-04-23T21:47:44.485" v="198" actId="478"/>
          <ac:spMkLst>
            <pc:docMk/>
            <pc:sldMk cId="242339211" sldId="288"/>
            <ac:spMk id="6" creationId="{6AEF5D06-9F9F-5C62-4ACA-151E3F66AA10}"/>
          </ac:spMkLst>
        </pc:spChg>
        <pc:picChg chg="add mod">
          <ac:chgData name="Addison Wilson" userId="0728cc6e-f039-4f9b-a3f8-002f8b625286" providerId="ADAL" clId="{E3CB7DD5-D385-4CED-9491-13F62F9E8189}" dt="2024-04-23T21:48:05.147" v="203" actId="1076"/>
          <ac:picMkLst>
            <pc:docMk/>
            <pc:sldMk cId="242339211" sldId="288"/>
            <ac:picMk id="7" creationId="{1BFA1644-5CCD-C5DA-D9C9-BF9DACED8BB7}"/>
          </ac:picMkLst>
        </pc:picChg>
      </pc:sldChg>
      <pc:sldChg chg="modSp add del mod ord">
        <pc:chgData name="Addison Wilson" userId="0728cc6e-f039-4f9b-a3f8-002f8b625286" providerId="ADAL" clId="{E3CB7DD5-D385-4CED-9491-13F62F9E8189}" dt="2024-04-23T23:27:46.320" v="2241" actId="2696"/>
        <pc:sldMkLst>
          <pc:docMk/>
          <pc:sldMk cId="69078166" sldId="289"/>
        </pc:sldMkLst>
        <pc:spChg chg="mod">
          <ac:chgData name="Addison Wilson" userId="0728cc6e-f039-4f9b-a3f8-002f8b625286" providerId="ADAL" clId="{E3CB7DD5-D385-4CED-9491-13F62F9E8189}" dt="2024-04-23T22:12:40.606" v="359" actId="20577"/>
          <ac:spMkLst>
            <pc:docMk/>
            <pc:sldMk cId="69078166" sldId="289"/>
            <ac:spMk id="3" creationId="{2FD753F4-D2BD-B467-C191-78AEA29EC3F9}"/>
          </ac:spMkLst>
        </pc:spChg>
        <pc:spChg chg="mod">
          <ac:chgData name="Addison Wilson" userId="0728cc6e-f039-4f9b-a3f8-002f8b625286" providerId="ADAL" clId="{E3CB7DD5-D385-4CED-9491-13F62F9E8189}" dt="2024-04-23T22:11:47.334" v="268" actId="27636"/>
          <ac:spMkLst>
            <pc:docMk/>
            <pc:sldMk cId="69078166" sldId="289"/>
            <ac:spMk id="7" creationId="{D1C8D6A6-D7F4-ED55-C4AE-763CA9F56459}"/>
          </ac:spMkLst>
        </pc:spChg>
      </pc:sldChg>
      <pc:sldChg chg="addSp delSp modSp add mod ord">
        <pc:chgData name="Addison Wilson" userId="0728cc6e-f039-4f9b-a3f8-002f8b625286" providerId="ADAL" clId="{E3CB7DD5-D385-4CED-9491-13F62F9E8189}" dt="2024-04-23T23:30:16.418" v="2257" actId="113"/>
        <pc:sldMkLst>
          <pc:docMk/>
          <pc:sldMk cId="4149800713" sldId="290"/>
        </pc:sldMkLst>
        <pc:spChg chg="add mod">
          <ac:chgData name="Addison Wilson" userId="0728cc6e-f039-4f9b-a3f8-002f8b625286" providerId="ADAL" clId="{E3CB7DD5-D385-4CED-9491-13F62F9E8189}" dt="2024-04-23T23:02:09.310" v="1249" actId="1076"/>
          <ac:spMkLst>
            <pc:docMk/>
            <pc:sldMk cId="4149800713" sldId="290"/>
            <ac:spMk id="2" creationId="{725167A0-5551-D3A8-9F8A-31C47F5FED6B}"/>
          </ac:spMkLst>
        </pc:spChg>
        <pc:spChg chg="del mod">
          <ac:chgData name="Addison Wilson" userId="0728cc6e-f039-4f9b-a3f8-002f8b625286" providerId="ADAL" clId="{E3CB7DD5-D385-4CED-9491-13F62F9E8189}" dt="2024-04-23T23:02:12.723" v="1250" actId="478"/>
          <ac:spMkLst>
            <pc:docMk/>
            <pc:sldMk cId="4149800713" sldId="290"/>
            <ac:spMk id="3" creationId="{2FD753F4-D2BD-B467-C191-78AEA29EC3F9}"/>
          </ac:spMkLst>
        </pc:spChg>
        <pc:spChg chg="add mod">
          <ac:chgData name="Addison Wilson" userId="0728cc6e-f039-4f9b-a3f8-002f8b625286" providerId="ADAL" clId="{E3CB7DD5-D385-4CED-9491-13F62F9E8189}" dt="2024-04-23T23:30:16.418" v="2257" actId="113"/>
          <ac:spMkLst>
            <pc:docMk/>
            <pc:sldMk cId="4149800713" sldId="290"/>
            <ac:spMk id="4" creationId="{B8424445-39A6-5420-FBC5-E783B30B4FC2}"/>
          </ac:spMkLst>
        </pc:spChg>
        <pc:spChg chg="add del mod">
          <ac:chgData name="Addison Wilson" userId="0728cc6e-f039-4f9b-a3f8-002f8b625286" providerId="ADAL" clId="{E3CB7DD5-D385-4CED-9491-13F62F9E8189}" dt="2024-04-23T23:02:36.587" v="1251" actId="478"/>
          <ac:spMkLst>
            <pc:docMk/>
            <pc:sldMk cId="4149800713" sldId="290"/>
            <ac:spMk id="6" creationId="{878099AB-D390-730B-E07B-F2280B5C0A81}"/>
          </ac:spMkLst>
        </pc:spChg>
        <pc:spChg chg="del">
          <ac:chgData name="Addison Wilson" userId="0728cc6e-f039-4f9b-a3f8-002f8b625286" providerId="ADAL" clId="{E3CB7DD5-D385-4CED-9491-13F62F9E8189}" dt="2024-04-23T23:01:12.844" v="1229" actId="478"/>
          <ac:spMkLst>
            <pc:docMk/>
            <pc:sldMk cId="4149800713" sldId="290"/>
            <ac:spMk id="7" creationId="{D1C8D6A6-D7F4-ED55-C4AE-763CA9F56459}"/>
          </ac:spMkLst>
        </pc:spChg>
        <pc:spChg chg="add del mod">
          <ac:chgData name="Addison Wilson" userId="0728cc6e-f039-4f9b-a3f8-002f8b625286" providerId="ADAL" clId="{E3CB7DD5-D385-4CED-9491-13F62F9E8189}" dt="2024-04-23T23:03:24.340" v="1259" actId="478"/>
          <ac:spMkLst>
            <pc:docMk/>
            <pc:sldMk cId="4149800713" sldId="290"/>
            <ac:spMk id="8" creationId="{D197D7A5-929D-4F0D-BEF0-52DD9675A0E3}"/>
          </ac:spMkLst>
        </pc:spChg>
        <pc:spChg chg="add mod">
          <ac:chgData name="Addison Wilson" userId="0728cc6e-f039-4f9b-a3f8-002f8b625286" providerId="ADAL" clId="{E3CB7DD5-D385-4CED-9491-13F62F9E8189}" dt="2024-04-23T23:09:45.318" v="1758" actId="20577"/>
          <ac:spMkLst>
            <pc:docMk/>
            <pc:sldMk cId="4149800713" sldId="290"/>
            <ac:spMk id="10" creationId="{1B419D1D-0F50-E221-C101-A15CC821BCCA}"/>
          </ac:spMkLst>
        </pc:spChg>
        <pc:picChg chg="add del mod">
          <ac:chgData name="Addison Wilson" userId="0728cc6e-f039-4f9b-a3f8-002f8b625286" providerId="ADAL" clId="{E3CB7DD5-D385-4CED-9491-13F62F9E8189}" dt="2024-04-23T23:03:33.979" v="1262" actId="478"/>
          <ac:picMkLst>
            <pc:docMk/>
            <pc:sldMk cId="4149800713" sldId="290"/>
            <ac:picMk id="9" creationId="{F993012A-E61A-6AA8-2C25-22BC5A0B738A}"/>
          </ac:picMkLst>
        </pc:picChg>
      </pc:sldChg>
      <pc:sldChg chg="addSp delSp modSp add del mod">
        <pc:chgData name="Addison Wilson" userId="0728cc6e-f039-4f9b-a3f8-002f8b625286" providerId="ADAL" clId="{E3CB7DD5-D385-4CED-9491-13F62F9E8189}" dt="2024-04-23T23:13:44.533" v="1992" actId="2696"/>
        <pc:sldMkLst>
          <pc:docMk/>
          <pc:sldMk cId="754855499" sldId="291"/>
        </pc:sldMkLst>
        <pc:spChg chg="add del">
          <ac:chgData name="Addison Wilson" userId="0728cc6e-f039-4f9b-a3f8-002f8b625286" providerId="ADAL" clId="{E3CB7DD5-D385-4CED-9491-13F62F9E8189}" dt="2024-04-23T23:11:09.039" v="1783" actId="478"/>
          <ac:spMkLst>
            <pc:docMk/>
            <pc:sldMk cId="754855499" sldId="291"/>
            <ac:spMk id="3" creationId="{2FD753F4-D2BD-B467-C191-78AEA29EC3F9}"/>
          </ac:spMkLst>
        </pc:spChg>
        <pc:spChg chg="add del mod">
          <ac:chgData name="Addison Wilson" userId="0728cc6e-f039-4f9b-a3f8-002f8b625286" providerId="ADAL" clId="{E3CB7DD5-D385-4CED-9491-13F62F9E8189}" dt="2024-04-23T23:11:09.039" v="1783" actId="478"/>
          <ac:spMkLst>
            <pc:docMk/>
            <pc:sldMk cId="754855499" sldId="291"/>
            <ac:spMk id="4" creationId="{9B734E5D-5D36-D718-E15C-89707DF72FF2}"/>
          </ac:spMkLst>
        </pc:spChg>
        <pc:spChg chg="add mod">
          <ac:chgData name="Addison Wilson" userId="0728cc6e-f039-4f9b-a3f8-002f8b625286" providerId="ADAL" clId="{E3CB7DD5-D385-4CED-9491-13F62F9E8189}" dt="2024-04-23T23:11:02.813" v="1781"/>
          <ac:spMkLst>
            <pc:docMk/>
            <pc:sldMk cId="754855499" sldId="291"/>
            <ac:spMk id="5" creationId="{AAB90F96-3755-694C-AA31-B550927DF12B}"/>
          </ac:spMkLst>
        </pc:spChg>
        <pc:spChg chg="del">
          <ac:chgData name="Addison Wilson" userId="0728cc6e-f039-4f9b-a3f8-002f8b625286" providerId="ADAL" clId="{E3CB7DD5-D385-4CED-9491-13F62F9E8189}" dt="2024-04-23T23:10:58.963" v="1778" actId="478"/>
          <ac:spMkLst>
            <pc:docMk/>
            <pc:sldMk cId="754855499" sldId="291"/>
            <ac:spMk id="6" creationId="{E7861187-6C8A-CFEF-CE00-D26EE4A12E39}"/>
          </ac:spMkLst>
        </pc:spChg>
      </pc:sldChg>
      <pc:sldChg chg="modSp add mod ord">
        <pc:chgData name="Addison Wilson" userId="0728cc6e-f039-4f9b-a3f8-002f8b625286" providerId="ADAL" clId="{E3CB7DD5-D385-4CED-9491-13F62F9E8189}" dt="2024-04-24T20:13:12.865" v="2544" actId="20577"/>
        <pc:sldMkLst>
          <pc:docMk/>
          <pc:sldMk cId="1664479979" sldId="291"/>
        </pc:sldMkLst>
        <pc:spChg chg="mod">
          <ac:chgData name="Addison Wilson" userId="0728cc6e-f039-4f9b-a3f8-002f8b625286" providerId="ADAL" clId="{E3CB7DD5-D385-4CED-9491-13F62F9E8189}" dt="2024-04-23T23:30:45.309" v="2264" actId="113"/>
          <ac:spMkLst>
            <pc:docMk/>
            <pc:sldMk cId="1664479979" sldId="291"/>
            <ac:spMk id="7" creationId="{16862545-40D2-AB81-A1EB-883D8FFC5B33}"/>
          </ac:spMkLst>
        </pc:spChg>
        <pc:spChg chg="mod">
          <ac:chgData name="Addison Wilson" userId="0728cc6e-f039-4f9b-a3f8-002f8b625286" providerId="ADAL" clId="{E3CB7DD5-D385-4CED-9491-13F62F9E8189}" dt="2024-04-24T20:13:12.865" v="2544" actId="20577"/>
          <ac:spMkLst>
            <pc:docMk/>
            <pc:sldMk cId="1664479979" sldId="291"/>
            <ac:spMk id="10" creationId="{7EAAD79C-1CB6-F634-1B23-66EB28C84B95}"/>
          </ac:spMkLst>
        </pc:spChg>
      </pc:sldChg>
      <pc:sldChg chg="addSp delSp modSp add mod ord">
        <pc:chgData name="Addison Wilson" userId="0728cc6e-f039-4f9b-a3f8-002f8b625286" providerId="ADAL" clId="{E3CB7DD5-D385-4CED-9491-13F62F9E8189}" dt="2024-04-23T23:30:32.176" v="2261" actId="113"/>
        <pc:sldMkLst>
          <pc:docMk/>
          <pc:sldMk cId="1635123975" sldId="292"/>
        </pc:sldMkLst>
        <pc:spChg chg="mod">
          <ac:chgData name="Addison Wilson" userId="0728cc6e-f039-4f9b-a3f8-002f8b625286" providerId="ADAL" clId="{E3CB7DD5-D385-4CED-9491-13F62F9E8189}" dt="2024-04-23T23:27:35.491" v="2240" actId="12789"/>
          <ac:spMkLst>
            <pc:docMk/>
            <pc:sldMk cId="1635123975" sldId="292"/>
            <ac:spMk id="3" creationId="{2FD753F4-D2BD-B467-C191-78AEA29EC3F9}"/>
          </ac:spMkLst>
        </pc:spChg>
        <pc:spChg chg="add mod ord">
          <ac:chgData name="Addison Wilson" userId="0728cc6e-f039-4f9b-a3f8-002f8b625286" providerId="ADAL" clId="{E3CB7DD5-D385-4CED-9491-13F62F9E8189}" dt="2024-04-23T23:29:15.470" v="2245" actId="167"/>
          <ac:spMkLst>
            <pc:docMk/>
            <pc:sldMk cId="1635123975" sldId="292"/>
            <ac:spMk id="6" creationId="{11983FBB-58D9-2B21-143D-C46FC925A902}"/>
          </ac:spMkLst>
        </pc:spChg>
        <pc:spChg chg="mod">
          <ac:chgData name="Addison Wilson" userId="0728cc6e-f039-4f9b-a3f8-002f8b625286" providerId="ADAL" clId="{E3CB7DD5-D385-4CED-9491-13F62F9E8189}" dt="2024-04-23T23:30:32.176" v="2261" actId="113"/>
          <ac:spMkLst>
            <pc:docMk/>
            <pc:sldMk cId="1635123975" sldId="292"/>
            <ac:spMk id="7" creationId="{AE923FFE-E6F6-DC98-1707-D26EE3BD8452}"/>
          </ac:spMkLst>
        </pc:spChg>
        <pc:picChg chg="add mod">
          <ac:chgData name="Addison Wilson" userId="0728cc6e-f039-4f9b-a3f8-002f8b625286" providerId="ADAL" clId="{E3CB7DD5-D385-4CED-9491-13F62F9E8189}" dt="2024-04-23T23:27:20.869" v="2237" actId="12789"/>
          <ac:picMkLst>
            <pc:docMk/>
            <pc:sldMk cId="1635123975" sldId="292"/>
            <ac:picMk id="2" creationId="{F787170B-787C-F511-86F9-D74D276805CC}"/>
          </ac:picMkLst>
        </pc:picChg>
        <pc:picChg chg="del">
          <ac:chgData name="Addison Wilson" userId="0728cc6e-f039-4f9b-a3f8-002f8b625286" providerId="ADAL" clId="{E3CB7DD5-D385-4CED-9491-13F62F9E8189}" dt="2024-04-23T23:19:44.322" v="2093" actId="478"/>
          <ac:picMkLst>
            <pc:docMk/>
            <pc:sldMk cId="1635123975" sldId="292"/>
            <ac:picMk id="4" creationId="{A3F4702E-BB04-ED3F-3E3F-799AA8024998}"/>
          </ac:picMkLst>
        </pc:picChg>
        <pc:picChg chg="add mod">
          <ac:chgData name="Addison Wilson" userId="0728cc6e-f039-4f9b-a3f8-002f8b625286" providerId="ADAL" clId="{E3CB7DD5-D385-4CED-9491-13F62F9E8189}" dt="2024-04-23T23:20:44.971" v="2122"/>
          <ac:picMkLst>
            <pc:docMk/>
            <pc:sldMk cId="1635123975" sldId="292"/>
            <ac:picMk id="5" creationId="{05C1A854-1A91-2478-E59C-D72120F7D903}"/>
          </ac:picMkLst>
        </pc:picChg>
      </pc:sldChg>
      <pc:sldChg chg="addSp delSp modSp add mod">
        <pc:chgData name="Addison Wilson" userId="0728cc6e-f039-4f9b-a3f8-002f8b625286" providerId="ADAL" clId="{E3CB7DD5-D385-4CED-9491-13F62F9E8189}" dt="2024-04-23T23:30:35.066" v="2262" actId="113"/>
        <pc:sldMkLst>
          <pc:docMk/>
          <pc:sldMk cId="2691146208" sldId="293"/>
        </pc:sldMkLst>
        <pc:spChg chg="mod">
          <ac:chgData name="Addison Wilson" userId="0728cc6e-f039-4f9b-a3f8-002f8b625286" providerId="ADAL" clId="{E3CB7DD5-D385-4CED-9491-13F62F9E8189}" dt="2024-04-23T23:26:39.997" v="2228" actId="14100"/>
          <ac:spMkLst>
            <pc:docMk/>
            <pc:sldMk cId="2691146208" sldId="293"/>
            <ac:spMk id="3" creationId="{2FD753F4-D2BD-B467-C191-78AEA29EC3F9}"/>
          </ac:spMkLst>
        </pc:spChg>
        <pc:spChg chg="mod">
          <ac:chgData name="Addison Wilson" userId="0728cc6e-f039-4f9b-a3f8-002f8b625286" providerId="ADAL" clId="{E3CB7DD5-D385-4CED-9491-13F62F9E8189}" dt="2024-04-23T23:30:35.066" v="2262" actId="113"/>
          <ac:spMkLst>
            <pc:docMk/>
            <pc:sldMk cId="2691146208" sldId="293"/>
            <ac:spMk id="7" creationId="{AE923FFE-E6F6-DC98-1707-D26EE3BD8452}"/>
          </ac:spMkLst>
        </pc:spChg>
        <pc:spChg chg="add mod ord">
          <ac:chgData name="Addison Wilson" userId="0728cc6e-f039-4f9b-a3f8-002f8b625286" providerId="ADAL" clId="{E3CB7DD5-D385-4CED-9491-13F62F9E8189}" dt="2024-04-23T23:29:24.587" v="2247" actId="167"/>
          <ac:spMkLst>
            <pc:docMk/>
            <pc:sldMk cId="2691146208" sldId="293"/>
            <ac:spMk id="8" creationId="{3A01A3D1-5A63-5A80-9ECA-011282E883BB}"/>
          </ac:spMkLst>
        </pc:spChg>
        <pc:picChg chg="del">
          <ac:chgData name="Addison Wilson" userId="0728cc6e-f039-4f9b-a3f8-002f8b625286" providerId="ADAL" clId="{E3CB7DD5-D385-4CED-9491-13F62F9E8189}" dt="2024-04-23T23:21:10.621" v="2125" actId="478"/>
          <ac:picMkLst>
            <pc:docMk/>
            <pc:sldMk cId="2691146208" sldId="293"/>
            <ac:picMk id="2" creationId="{F787170B-787C-F511-86F9-D74D276805CC}"/>
          </ac:picMkLst>
        </pc:picChg>
        <pc:picChg chg="add mod">
          <ac:chgData name="Addison Wilson" userId="0728cc6e-f039-4f9b-a3f8-002f8b625286" providerId="ADAL" clId="{E3CB7DD5-D385-4CED-9491-13F62F9E8189}" dt="2024-04-23T23:26:30.369" v="2225" actId="1076"/>
          <ac:picMkLst>
            <pc:docMk/>
            <pc:sldMk cId="2691146208" sldId="293"/>
            <ac:picMk id="4" creationId="{B7FC8DAF-8493-20A8-E105-F04022D7F789}"/>
          </ac:picMkLst>
        </pc:picChg>
        <pc:picChg chg="add mod">
          <ac:chgData name="Addison Wilson" userId="0728cc6e-f039-4f9b-a3f8-002f8b625286" providerId="ADAL" clId="{E3CB7DD5-D385-4CED-9491-13F62F9E8189}" dt="2024-04-23T23:26:47.727" v="2229" actId="12789"/>
          <ac:picMkLst>
            <pc:docMk/>
            <pc:sldMk cId="2691146208" sldId="293"/>
            <ac:picMk id="5" creationId="{643C52C3-01EC-300A-36FA-337610DA07B8}"/>
          </ac:picMkLst>
        </pc:picChg>
        <pc:picChg chg="add mod">
          <ac:chgData name="Addison Wilson" userId="0728cc6e-f039-4f9b-a3f8-002f8b625286" providerId="ADAL" clId="{E3CB7DD5-D385-4CED-9491-13F62F9E8189}" dt="2024-04-23T23:22:36.763" v="2178"/>
          <ac:picMkLst>
            <pc:docMk/>
            <pc:sldMk cId="2691146208" sldId="293"/>
            <ac:picMk id="6" creationId="{D92ADCE0-6F59-98FD-3221-714417DAE298}"/>
          </ac:picMkLst>
        </pc:picChg>
      </pc:sldChg>
      <pc:sldChg chg="addSp delSp modSp add mod">
        <pc:chgData name="Addison Wilson" userId="0728cc6e-f039-4f9b-a3f8-002f8b625286" providerId="ADAL" clId="{E3CB7DD5-D385-4CED-9491-13F62F9E8189}" dt="2024-04-23T23:30:38.212" v="2263" actId="113"/>
        <pc:sldMkLst>
          <pc:docMk/>
          <pc:sldMk cId="2646115557" sldId="294"/>
        </pc:sldMkLst>
        <pc:spChg chg="del">
          <ac:chgData name="Addison Wilson" userId="0728cc6e-f039-4f9b-a3f8-002f8b625286" providerId="ADAL" clId="{E3CB7DD5-D385-4CED-9491-13F62F9E8189}" dt="2024-04-23T23:23:13.204" v="2185" actId="478"/>
          <ac:spMkLst>
            <pc:docMk/>
            <pc:sldMk cId="2646115557" sldId="294"/>
            <ac:spMk id="3" creationId="{2FD753F4-D2BD-B467-C191-78AEA29EC3F9}"/>
          </ac:spMkLst>
        </pc:spChg>
        <pc:spChg chg="mod">
          <ac:chgData name="Addison Wilson" userId="0728cc6e-f039-4f9b-a3f8-002f8b625286" providerId="ADAL" clId="{E3CB7DD5-D385-4CED-9491-13F62F9E8189}" dt="2024-04-23T23:30:38.212" v="2263" actId="113"/>
          <ac:spMkLst>
            <pc:docMk/>
            <pc:sldMk cId="2646115557" sldId="294"/>
            <ac:spMk id="7" creationId="{AE923FFE-E6F6-DC98-1707-D26EE3BD8452}"/>
          </ac:spMkLst>
        </pc:spChg>
        <pc:spChg chg="add del mod">
          <ac:chgData name="Addison Wilson" userId="0728cc6e-f039-4f9b-a3f8-002f8b625286" providerId="ADAL" clId="{E3CB7DD5-D385-4CED-9491-13F62F9E8189}" dt="2024-04-23T23:23:15.295" v="2186" actId="478"/>
          <ac:spMkLst>
            <pc:docMk/>
            <pc:sldMk cId="2646115557" sldId="294"/>
            <ac:spMk id="9" creationId="{C2AC0899-C226-5A99-7C0C-CF251328D687}"/>
          </ac:spMkLst>
        </pc:spChg>
        <pc:spChg chg="add mod ord">
          <ac:chgData name="Addison Wilson" userId="0728cc6e-f039-4f9b-a3f8-002f8b625286" providerId="ADAL" clId="{E3CB7DD5-D385-4CED-9491-13F62F9E8189}" dt="2024-04-23T23:29:28.744" v="2249" actId="167"/>
          <ac:spMkLst>
            <pc:docMk/>
            <pc:sldMk cId="2646115557" sldId="294"/>
            <ac:spMk id="10" creationId="{F7C3B2C2-6A7E-0994-4C59-BC39A52F1DFB}"/>
          </ac:spMkLst>
        </pc:spChg>
        <pc:picChg chg="add mod">
          <ac:chgData name="Addison Wilson" userId="0728cc6e-f039-4f9b-a3f8-002f8b625286" providerId="ADAL" clId="{E3CB7DD5-D385-4CED-9491-13F62F9E8189}" dt="2024-04-23T23:25:53.413" v="2218" actId="14100"/>
          <ac:picMkLst>
            <pc:docMk/>
            <pc:sldMk cId="2646115557" sldId="294"/>
            <ac:picMk id="2" creationId="{08C5123E-F77F-2101-C259-62FCE23F839A}"/>
          </ac:picMkLst>
        </pc:picChg>
        <pc:picChg chg="del">
          <ac:chgData name="Addison Wilson" userId="0728cc6e-f039-4f9b-a3f8-002f8b625286" providerId="ADAL" clId="{E3CB7DD5-D385-4CED-9491-13F62F9E8189}" dt="2024-04-23T23:22:11.100" v="2171" actId="478"/>
          <ac:picMkLst>
            <pc:docMk/>
            <pc:sldMk cId="2646115557" sldId="294"/>
            <ac:picMk id="4" creationId="{B7FC8DAF-8493-20A8-E105-F04022D7F789}"/>
          </ac:picMkLst>
        </pc:picChg>
        <pc:picChg chg="del">
          <ac:chgData name="Addison Wilson" userId="0728cc6e-f039-4f9b-a3f8-002f8b625286" providerId="ADAL" clId="{E3CB7DD5-D385-4CED-9491-13F62F9E8189}" dt="2024-04-23T23:22:11.666" v="2172" actId="478"/>
          <ac:picMkLst>
            <pc:docMk/>
            <pc:sldMk cId="2646115557" sldId="294"/>
            <ac:picMk id="5" creationId="{643C52C3-01EC-300A-36FA-337610DA07B8}"/>
          </ac:picMkLst>
        </pc:picChg>
        <pc:picChg chg="add mod">
          <ac:chgData name="Addison Wilson" userId="0728cc6e-f039-4f9b-a3f8-002f8b625286" providerId="ADAL" clId="{E3CB7DD5-D385-4CED-9491-13F62F9E8189}" dt="2024-04-23T23:25:49.864" v="2217" actId="1076"/>
          <ac:picMkLst>
            <pc:docMk/>
            <pc:sldMk cId="2646115557" sldId="294"/>
            <ac:picMk id="6" creationId="{A0C155D7-5752-7171-536A-23F5E80A414E}"/>
          </ac:picMkLst>
        </pc:picChg>
      </pc:sldChg>
    </pc:docChg>
  </pc:docChgLst>
  <pc:docChgLst>
    <pc:chgData name="Clara Smith" userId="S::cjs044@uark.edu::a1cd3db3-bd40-404b-adbe-d6029e2c433b" providerId="AD" clId="Web-{9603B22B-B8E3-4698-BD4C-C19FA3D5E494}"/>
    <pc:docChg chg="modSld">
      <pc:chgData name="Clara Smith" userId="S::cjs044@uark.edu::a1cd3db3-bd40-404b-adbe-d6029e2c433b" providerId="AD" clId="Web-{9603B22B-B8E3-4698-BD4C-C19FA3D5E494}" dt="2024-04-22T12:53:47.349" v="1" actId="20577"/>
      <pc:docMkLst>
        <pc:docMk/>
      </pc:docMkLst>
      <pc:sldChg chg="modSp">
        <pc:chgData name="Clara Smith" userId="S::cjs044@uark.edu::a1cd3db3-bd40-404b-adbe-d6029e2c433b" providerId="AD" clId="Web-{9603B22B-B8E3-4698-BD4C-C19FA3D5E494}" dt="2024-04-22T12:53:47.349" v="1" actId="20577"/>
        <pc:sldMkLst>
          <pc:docMk/>
          <pc:sldMk cId="109857222" sldId="256"/>
        </pc:sldMkLst>
        <pc:spChg chg="mod">
          <ac:chgData name="Clara Smith" userId="S::cjs044@uark.edu::a1cd3db3-bd40-404b-adbe-d6029e2c433b" providerId="AD" clId="Web-{9603B22B-B8E3-4698-BD4C-C19FA3D5E494}" dt="2024-04-22T12:53:47.349" v="1" actId="20577"/>
          <ac:spMkLst>
            <pc:docMk/>
            <pc:sldMk cId="109857222" sldId="256"/>
            <ac:spMk id="2" creationId="{00000000-0000-0000-0000-000000000000}"/>
          </ac:spMkLst>
        </pc:spChg>
      </pc:sldChg>
    </pc:docChg>
  </pc:docChgLst>
  <pc:docChgLst>
    <pc:chgData name="Chance Pickett" userId="S::chancep@uark.edu::74aebf62-73f9-41cf-a252-025333ab7d6d" providerId="AD" clId="Web-{9A3DBECF-34B5-F3CC-5F78-863011D19BA6}"/>
    <pc:docChg chg="addSld modSld sldOrd">
      <pc:chgData name="Chance Pickett" userId="S::chancep@uark.edu::74aebf62-73f9-41cf-a252-025333ab7d6d" providerId="AD" clId="Web-{9A3DBECF-34B5-F3CC-5F78-863011D19BA6}" dt="2024-04-23T23:03:36.244" v="554" actId="20577"/>
      <pc:docMkLst>
        <pc:docMk/>
      </pc:docMkLst>
      <pc:sldChg chg="addSp modSp add replId">
        <pc:chgData name="Chance Pickett" userId="S::chancep@uark.edu::74aebf62-73f9-41cf-a252-025333ab7d6d" providerId="AD" clId="Web-{9A3DBECF-34B5-F3CC-5F78-863011D19BA6}" dt="2024-04-23T20:18:15.474" v="67" actId="1076"/>
        <pc:sldMkLst>
          <pc:docMk/>
          <pc:sldMk cId="368999427" sldId="279"/>
        </pc:sldMkLst>
        <pc:spChg chg="mod">
          <ac:chgData name="Chance Pickett" userId="S::chancep@uark.edu::74aebf62-73f9-41cf-a252-025333ab7d6d" providerId="AD" clId="Web-{9A3DBECF-34B5-F3CC-5F78-863011D19BA6}" dt="2024-04-23T20:09:07.789" v="1" actId="20577"/>
          <ac:spMkLst>
            <pc:docMk/>
            <pc:sldMk cId="368999427" sldId="279"/>
            <ac:spMk id="2" creationId="{F9CC9401-9A33-31F1-829F-44346E631BBF}"/>
          </ac:spMkLst>
        </pc:spChg>
        <pc:spChg chg="mod">
          <ac:chgData name="Chance Pickett" userId="S::chancep@uark.edu::74aebf62-73f9-41cf-a252-025333ab7d6d" providerId="AD" clId="Web-{9A3DBECF-34B5-F3CC-5F78-863011D19BA6}" dt="2024-04-23T20:18:12.083" v="66" actId="14100"/>
          <ac:spMkLst>
            <pc:docMk/>
            <pc:sldMk cId="368999427" sldId="279"/>
            <ac:spMk id="3" creationId="{2FD753F4-D2BD-B467-C191-78AEA29EC3F9}"/>
          </ac:spMkLst>
        </pc:spChg>
        <pc:picChg chg="add mod">
          <ac:chgData name="Chance Pickett" userId="S::chancep@uark.edu::74aebf62-73f9-41cf-a252-025333ab7d6d" providerId="AD" clId="Web-{9A3DBECF-34B5-F3CC-5F78-863011D19BA6}" dt="2024-04-23T20:18:15.474" v="67" actId="1076"/>
          <ac:picMkLst>
            <pc:docMk/>
            <pc:sldMk cId="368999427" sldId="279"/>
            <ac:picMk id="4" creationId="{A3F4702E-BB04-ED3F-3E3F-799AA8024998}"/>
          </ac:picMkLst>
        </pc:picChg>
      </pc:sldChg>
      <pc:sldChg chg="addSp delSp modSp add ord replId">
        <pc:chgData name="Chance Pickett" userId="S::chancep@uark.edu::74aebf62-73f9-41cf-a252-025333ab7d6d" providerId="AD" clId="Web-{9A3DBECF-34B5-F3CC-5F78-863011D19BA6}" dt="2024-04-23T20:32:09.024" v="204" actId="20577"/>
        <pc:sldMkLst>
          <pc:docMk/>
          <pc:sldMk cId="1649300413" sldId="280"/>
        </pc:sldMkLst>
        <pc:spChg chg="mod">
          <ac:chgData name="Chance Pickett" userId="S::chancep@uark.edu::74aebf62-73f9-41cf-a252-025333ab7d6d" providerId="AD" clId="Web-{9A3DBECF-34B5-F3CC-5F78-863011D19BA6}" dt="2024-04-23T20:24:30.685" v="79" actId="20577"/>
          <ac:spMkLst>
            <pc:docMk/>
            <pc:sldMk cId="1649300413" sldId="280"/>
            <ac:spMk id="2" creationId="{F9CC9401-9A33-31F1-829F-44346E631BBF}"/>
          </ac:spMkLst>
        </pc:spChg>
        <pc:spChg chg="mod">
          <ac:chgData name="Chance Pickett" userId="S::chancep@uark.edu::74aebf62-73f9-41cf-a252-025333ab7d6d" providerId="AD" clId="Web-{9A3DBECF-34B5-F3CC-5F78-863011D19BA6}" dt="2024-04-23T20:32:09.024" v="204" actId="20577"/>
          <ac:spMkLst>
            <pc:docMk/>
            <pc:sldMk cId="1649300413" sldId="280"/>
            <ac:spMk id="3" creationId="{2FD753F4-D2BD-B467-C191-78AEA29EC3F9}"/>
          </ac:spMkLst>
        </pc:spChg>
        <pc:picChg chg="del">
          <ac:chgData name="Chance Pickett" userId="S::chancep@uark.edu::74aebf62-73f9-41cf-a252-025333ab7d6d" providerId="AD" clId="Web-{9A3DBECF-34B5-F3CC-5F78-863011D19BA6}" dt="2024-04-23T20:23:49.653" v="77"/>
          <ac:picMkLst>
            <pc:docMk/>
            <pc:sldMk cId="1649300413" sldId="280"/>
            <ac:picMk id="4" creationId="{A3F4702E-BB04-ED3F-3E3F-799AA8024998}"/>
          </ac:picMkLst>
        </pc:picChg>
        <pc:picChg chg="add mod">
          <ac:chgData name="Chance Pickett" userId="S::chancep@uark.edu::74aebf62-73f9-41cf-a252-025333ab7d6d" providerId="AD" clId="Web-{9A3DBECF-34B5-F3CC-5F78-863011D19BA6}" dt="2024-04-23T20:30:28.709" v="175" actId="1076"/>
          <ac:picMkLst>
            <pc:docMk/>
            <pc:sldMk cId="1649300413" sldId="280"/>
            <ac:picMk id="5" creationId="{FE6418EC-D29A-9533-68D5-524B656E4B20}"/>
          </ac:picMkLst>
        </pc:picChg>
      </pc:sldChg>
      <pc:sldChg chg="addSp delSp modSp add replId">
        <pc:chgData name="Chance Pickett" userId="S::chancep@uark.edu::74aebf62-73f9-41cf-a252-025333ab7d6d" providerId="AD" clId="Web-{9A3DBECF-34B5-F3CC-5F78-863011D19BA6}" dt="2024-04-23T21:18:24.326" v="263" actId="14100"/>
        <pc:sldMkLst>
          <pc:docMk/>
          <pc:sldMk cId="4118062910" sldId="281"/>
        </pc:sldMkLst>
        <pc:spChg chg="mod">
          <ac:chgData name="Chance Pickett" userId="S::chancep@uark.edu::74aebf62-73f9-41cf-a252-025333ab7d6d" providerId="AD" clId="Web-{9A3DBECF-34B5-F3CC-5F78-863011D19BA6}" dt="2024-04-23T20:34:18.933" v="221" actId="20577"/>
          <ac:spMkLst>
            <pc:docMk/>
            <pc:sldMk cId="4118062910" sldId="281"/>
            <ac:spMk id="2" creationId="{F9CC9401-9A33-31F1-829F-44346E631BBF}"/>
          </ac:spMkLst>
        </pc:spChg>
        <pc:spChg chg="mod">
          <ac:chgData name="Chance Pickett" userId="S::chancep@uark.edu::74aebf62-73f9-41cf-a252-025333ab7d6d" providerId="AD" clId="Web-{9A3DBECF-34B5-F3CC-5F78-863011D19BA6}" dt="2024-04-23T20:36:09.076" v="245" actId="20577"/>
          <ac:spMkLst>
            <pc:docMk/>
            <pc:sldMk cId="4118062910" sldId="281"/>
            <ac:spMk id="3" creationId="{2FD753F4-D2BD-B467-C191-78AEA29EC3F9}"/>
          </ac:spMkLst>
        </pc:spChg>
        <pc:picChg chg="add mod">
          <ac:chgData name="Chance Pickett" userId="S::chancep@uark.edu::74aebf62-73f9-41cf-a252-025333ab7d6d" providerId="AD" clId="Web-{9A3DBECF-34B5-F3CC-5F78-863011D19BA6}" dt="2024-04-23T21:18:10.810" v="261" actId="14100"/>
          <ac:picMkLst>
            <pc:docMk/>
            <pc:sldMk cId="4118062910" sldId="281"/>
            <ac:picMk id="4" creationId="{373696FF-50F5-5AFA-867F-CB54B1E17B85}"/>
          </ac:picMkLst>
        </pc:picChg>
        <pc:picChg chg="add mod">
          <ac:chgData name="Chance Pickett" userId="S::chancep@uark.edu::74aebf62-73f9-41cf-a252-025333ab7d6d" providerId="AD" clId="Web-{9A3DBECF-34B5-F3CC-5F78-863011D19BA6}" dt="2024-04-23T21:18:24.326" v="263" actId="14100"/>
          <ac:picMkLst>
            <pc:docMk/>
            <pc:sldMk cId="4118062910" sldId="281"/>
            <ac:picMk id="5" creationId="{AE773D69-487E-53C6-66B6-448AC3C3CE23}"/>
          </ac:picMkLst>
        </pc:picChg>
        <pc:picChg chg="del">
          <ac:chgData name="Chance Pickett" userId="S::chancep@uark.edu::74aebf62-73f9-41cf-a252-025333ab7d6d" providerId="AD" clId="Web-{9A3DBECF-34B5-F3CC-5F78-863011D19BA6}" dt="2024-04-23T20:37:29.562" v="246"/>
          <ac:picMkLst>
            <pc:docMk/>
            <pc:sldMk cId="4118062910" sldId="281"/>
            <ac:picMk id="5" creationId="{FE6418EC-D29A-9533-68D5-524B656E4B20}"/>
          </ac:picMkLst>
        </pc:picChg>
      </pc:sldChg>
      <pc:sldChg chg="addSp modSp">
        <pc:chgData name="Chance Pickett" userId="S::chancep@uark.edu::74aebf62-73f9-41cf-a252-025333ab7d6d" providerId="AD" clId="Web-{9A3DBECF-34B5-F3CC-5F78-863011D19BA6}" dt="2024-04-23T21:11:24.734" v="251" actId="1076"/>
        <pc:sldMkLst>
          <pc:docMk/>
          <pc:sldMk cId="1160413728" sldId="282"/>
        </pc:sldMkLst>
        <pc:picChg chg="add mod">
          <ac:chgData name="Chance Pickett" userId="S::chancep@uark.edu::74aebf62-73f9-41cf-a252-025333ab7d6d" providerId="AD" clId="Web-{9A3DBECF-34B5-F3CC-5F78-863011D19BA6}" dt="2024-04-23T21:11:24.734" v="251" actId="1076"/>
          <ac:picMkLst>
            <pc:docMk/>
            <pc:sldMk cId="1160413728" sldId="282"/>
            <ac:picMk id="4" creationId="{B0BC292C-2D1D-2456-53F0-B18578F3409E}"/>
          </ac:picMkLst>
        </pc:picChg>
      </pc:sldChg>
      <pc:sldChg chg="addSp delSp modSp add ord replId">
        <pc:chgData name="Chance Pickett" userId="S::chancep@uark.edu::74aebf62-73f9-41cf-a252-025333ab7d6d" providerId="AD" clId="Web-{9A3DBECF-34B5-F3CC-5F78-863011D19BA6}" dt="2024-04-23T22:33:22.731" v="333" actId="20577"/>
        <pc:sldMkLst>
          <pc:docMk/>
          <pc:sldMk cId="1048491957" sldId="286"/>
        </pc:sldMkLst>
        <pc:spChg chg="mod">
          <ac:chgData name="Chance Pickett" userId="S::chancep@uark.edu::74aebf62-73f9-41cf-a252-025333ab7d6d" providerId="AD" clId="Web-{9A3DBECF-34B5-F3CC-5F78-863011D19BA6}" dt="2024-04-23T22:33:07.636" v="308" actId="20577"/>
          <ac:spMkLst>
            <pc:docMk/>
            <pc:sldMk cId="1048491957" sldId="286"/>
            <ac:spMk id="2" creationId="{F9CC9401-9A33-31F1-829F-44346E631BBF}"/>
          </ac:spMkLst>
        </pc:spChg>
        <pc:spChg chg="mod">
          <ac:chgData name="Chance Pickett" userId="S::chancep@uark.edu::74aebf62-73f9-41cf-a252-025333ab7d6d" providerId="AD" clId="Web-{9A3DBECF-34B5-F3CC-5F78-863011D19BA6}" dt="2024-04-23T22:33:22.731" v="333" actId="20577"/>
          <ac:spMkLst>
            <pc:docMk/>
            <pc:sldMk cId="1048491957" sldId="286"/>
            <ac:spMk id="3" creationId="{2FD753F4-D2BD-B467-C191-78AEA29EC3F9}"/>
          </ac:spMkLst>
        </pc:spChg>
        <pc:picChg chg="add mod">
          <ac:chgData name="Chance Pickett" userId="S::chancep@uark.edu::74aebf62-73f9-41cf-a252-025333ab7d6d" providerId="AD" clId="Web-{9A3DBECF-34B5-F3CC-5F78-863011D19BA6}" dt="2024-04-23T22:32:50.167" v="286" actId="14100"/>
          <ac:picMkLst>
            <pc:docMk/>
            <pc:sldMk cId="1048491957" sldId="286"/>
            <ac:picMk id="4" creationId="{509F3FB1-A88C-CF67-DBE5-D02470BA499F}"/>
          </ac:picMkLst>
        </pc:picChg>
        <pc:picChg chg="del">
          <ac:chgData name="Chance Pickett" userId="S::chancep@uark.edu::74aebf62-73f9-41cf-a252-025333ab7d6d" providerId="AD" clId="Web-{9A3DBECF-34B5-F3CC-5F78-863011D19BA6}" dt="2024-04-23T21:27:14.813" v="268"/>
          <ac:picMkLst>
            <pc:docMk/>
            <pc:sldMk cId="1048491957" sldId="286"/>
            <ac:picMk id="4" creationId="{B0BC292C-2D1D-2456-53F0-B18578F3409E}"/>
          </ac:picMkLst>
        </pc:picChg>
        <pc:picChg chg="add mod">
          <ac:chgData name="Chance Pickett" userId="S::chancep@uark.edu::74aebf62-73f9-41cf-a252-025333ab7d6d" providerId="AD" clId="Web-{9A3DBECF-34B5-F3CC-5F78-863011D19BA6}" dt="2024-04-23T22:32:46.885" v="285" actId="14100"/>
          <ac:picMkLst>
            <pc:docMk/>
            <pc:sldMk cId="1048491957" sldId="286"/>
            <ac:picMk id="5" creationId="{E03B19F3-B3A1-456B-BD62-ECFA53735C53}"/>
          </ac:picMkLst>
        </pc:picChg>
      </pc:sldChg>
      <pc:sldChg chg="modSp">
        <pc:chgData name="Chance Pickett" userId="S::chancep@uark.edu::74aebf62-73f9-41cf-a252-025333ab7d6d" providerId="AD" clId="Web-{9A3DBECF-34B5-F3CC-5F78-863011D19BA6}" dt="2024-04-23T23:03:36.244" v="554" actId="20577"/>
        <pc:sldMkLst>
          <pc:docMk/>
          <pc:sldMk cId="69078166" sldId="289"/>
        </pc:sldMkLst>
        <pc:spChg chg="mod">
          <ac:chgData name="Chance Pickett" userId="S::chancep@uark.edu::74aebf62-73f9-41cf-a252-025333ab7d6d" providerId="AD" clId="Web-{9A3DBECF-34B5-F3CC-5F78-863011D19BA6}" dt="2024-04-23T23:03:36.244" v="554" actId="20577"/>
          <ac:spMkLst>
            <pc:docMk/>
            <pc:sldMk cId="69078166" sldId="289"/>
            <ac:spMk id="3" creationId="{2FD753F4-D2BD-B467-C191-78AEA29EC3F9}"/>
          </ac:spMkLst>
        </pc:spChg>
      </pc:sldChg>
    </pc:docChg>
  </pc:docChgLst>
  <pc:docChgLst>
    <pc:chgData name="Clara Smith" userId="S::cjs044@uark.edu::a1cd3db3-bd40-404b-adbe-d6029e2c433b" providerId="AD" clId="Web-{FB8C61FB-C6D0-460E-89C9-B1AA3D49AA2F}"/>
    <pc:docChg chg="addSld delSld modSld">
      <pc:chgData name="Clara Smith" userId="S::cjs044@uark.edu::a1cd3db3-bd40-404b-adbe-d6029e2c433b" providerId="AD" clId="Web-{FB8C61FB-C6D0-460E-89C9-B1AA3D49AA2F}" dt="2024-04-23T03:29:16.945" v="1235" actId="1076"/>
      <pc:docMkLst>
        <pc:docMk/>
      </pc:docMkLst>
      <pc:sldChg chg="addSp delSp modSp del">
        <pc:chgData name="Clara Smith" userId="S::cjs044@uark.edu::a1cd3db3-bd40-404b-adbe-d6029e2c433b" providerId="AD" clId="Web-{FB8C61FB-C6D0-460E-89C9-B1AA3D49AA2F}" dt="2024-04-23T03:05:40.115" v="824"/>
        <pc:sldMkLst>
          <pc:docMk/>
          <pc:sldMk cId="3936740403" sldId="261"/>
        </pc:sldMkLst>
        <pc:spChg chg="mod">
          <ac:chgData name="Clara Smith" userId="S::cjs044@uark.edu::a1cd3db3-bd40-404b-adbe-d6029e2c433b" providerId="AD" clId="Web-{FB8C61FB-C6D0-460E-89C9-B1AA3D49AA2F}" dt="2024-04-23T02:01:03.027" v="6" actId="20577"/>
          <ac:spMkLst>
            <pc:docMk/>
            <pc:sldMk cId="3936740403" sldId="261"/>
            <ac:spMk id="2" creationId="{00000000-0000-0000-0000-000000000000}"/>
          </ac:spMkLst>
        </pc:spChg>
        <pc:spChg chg="mod">
          <ac:chgData name="Clara Smith" userId="S::cjs044@uark.edu::a1cd3db3-bd40-404b-adbe-d6029e2c433b" providerId="AD" clId="Web-{FB8C61FB-C6D0-460E-89C9-B1AA3D49AA2F}" dt="2024-04-23T02:10:48.037" v="254" actId="20577"/>
          <ac:spMkLst>
            <pc:docMk/>
            <pc:sldMk cId="3936740403" sldId="261"/>
            <ac:spMk id="3" creationId="{00000000-0000-0000-0000-000000000000}"/>
          </ac:spMkLst>
        </pc:spChg>
        <pc:spChg chg="add del mod">
          <ac:chgData name="Clara Smith" userId="S::cjs044@uark.edu::a1cd3db3-bd40-404b-adbe-d6029e2c433b" providerId="AD" clId="Web-{FB8C61FB-C6D0-460E-89C9-B1AA3D49AA2F}" dt="2024-04-23T02:03:37.659" v="58"/>
          <ac:spMkLst>
            <pc:docMk/>
            <pc:sldMk cId="3936740403" sldId="261"/>
            <ac:spMk id="7" creationId="{2FD6B250-119B-EEF5-82BF-1B1891771824}"/>
          </ac:spMkLst>
        </pc:spChg>
        <pc:spChg chg="add mod">
          <ac:chgData name="Clara Smith" userId="S::cjs044@uark.edu::a1cd3db3-bd40-404b-adbe-d6029e2c433b" providerId="AD" clId="Web-{FB8C61FB-C6D0-460E-89C9-B1AA3D49AA2F}" dt="2024-04-23T02:14:28.922" v="331" actId="1076"/>
          <ac:spMkLst>
            <pc:docMk/>
            <pc:sldMk cId="3936740403" sldId="261"/>
            <ac:spMk id="8" creationId="{01EDB3CE-F912-295E-050E-63A40F2B96DD}"/>
          </ac:spMkLst>
        </pc:spChg>
        <pc:spChg chg="add mod">
          <ac:chgData name="Clara Smith" userId="S::cjs044@uark.edu::a1cd3db3-bd40-404b-adbe-d6029e2c433b" providerId="AD" clId="Web-{FB8C61FB-C6D0-460E-89C9-B1AA3D49AA2F}" dt="2024-04-23T02:14:31.516" v="332" actId="1076"/>
          <ac:spMkLst>
            <pc:docMk/>
            <pc:sldMk cId="3936740403" sldId="261"/>
            <ac:spMk id="9" creationId="{B5731056-D992-55C1-2A39-85336833B3DD}"/>
          </ac:spMkLst>
        </pc:spChg>
        <pc:picChg chg="add del mod">
          <ac:chgData name="Clara Smith" userId="S::cjs044@uark.edu::a1cd3db3-bd40-404b-adbe-d6029e2c433b" providerId="AD" clId="Web-{FB8C61FB-C6D0-460E-89C9-B1AA3D49AA2F}" dt="2024-04-23T02:10:31.162" v="246"/>
          <ac:picMkLst>
            <pc:docMk/>
            <pc:sldMk cId="3936740403" sldId="261"/>
            <ac:picMk id="4" creationId="{7E898CC0-7DD9-D0DB-9D44-7E46D09E343F}"/>
          </ac:picMkLst>
        </pc:picChg>
        <pc:picChg chg="add del mod">
          <ac:chgData name="Clara Smith" userId="S::cjs044@uark.edu::a1cd3db3-bd40-404b-adbe-d6029e2c433b" providerId="AD" clId="Web-{FB8C61FB-C6D0-460E-89C9-B1AA3D49AA2F}" dt="2024-04-23T02:02:26.297" v="19"/>
          <ac:picMkLst>
            <pc:docMk/>
            <pc:sldMk cId="3936740403" sldId="261"/>
            <ac:picMk id="5" creationId="{00C51450-9E9A-26EF-E1A5-6D452DD2E7AE}"/>
          </ac:picMkLst>
        </pc:picChg>
        <pc:picChg chg="add mod">
          <ac:chgData name="Clara Smith" userId="S::cjs044@uark.edu::a1cd3db3-bd40-404b-adbe-d6029e2c433b" providerId="AD" clId="Web-{FB8C61FB-C6D0-460E-89C9-B1AA3D49AA2F}" dt="2024-04-23T02:14:25.125" v="329" actId="1076"/>
          <ac:picMkLst>
            <pc:docMk/>
            <pc:sldMk cId="3936740403" sldId="261"/>
            <ac:picMk id="10" creationId="{307FA5A7-E9C8-3C17-66E6-7998078AF8C3}"/>
          </ac:picMkLst>
        </pc:picChg>
        <pc:picChg chg="add mod">
          <ac:chgData name="Clara Smith" userId="S::cjs044@uark.edu::a1cd3db3-bd40-404b-adbe-d6029e2c433b" providerId="AD" clId="Web-{FB8C61FB-C6D0-460E-89C9-B1AA3D49AA2F}" dt="2024-04-23T02:14:19.875" v="328" actId="1076"/>
          <ac:picMkLst>
            <pc:docMk/>
            <pc:sldMk cId="3936740403" sldId="261"/>
            <ac:picMk id="11" creationId="{D3D45057-070E-500F-BF85-E171C52F92C7}"/>
          </ac:picMkLst>
        </pc:picChg>
        <pc:picChg chg="add mod">
          <ac:chgData name="Clara Smith" userId="S::cjs044@uark.edu::a1cd3db3-bd40-404b-adbe-d6029e2c433b" providerId="AD" clId="Web-{FB8C61FB-C6D0-460E-89C9-B1AA3D49AA2F}" dt="2024-04-23T02:14:26.594" v="330" actId="1076"/>
          <ac:picMkLst>
            <pc:docMk/>
            <pc:sldMk cId="3936740403" sldId="261"/>
            <ac:picMk id="12" creationId="{AF01EDFF-E7BF-908A-A6AF-B432411CD8FC}"/>
          </ac:picMkLst>
        </pc:picChg>
      </pc:sldChg>
      <pc:sldChg chg="modSp">
        <pc:chgData name="Clara Smith" userId="S::cjs044@uark.edu::a1cd3db3-bd40-404b-adbe-d6029e2c433b" providerId="AD" clId="Web-{FB8C61FB-C6D0-460E-89C9-B1AA3D49AA2F}" dt="2024-04-23T02:12:48.042" v="300" actId="20577"/>
        <pc:sldMkLst>
          <pc:docMk/>
          <pc:sldMk cId="3032044394" sldId="262"/>
        </pc:sldMkLst>
        <pc:spChg chg="mod">
          <ac:chgData name="Clara Smith" userId="S::cjs044@uark.edu::a1cd3db3-bd40-404b-adbe-d6029e2c433b" providerId="AD" clId="Web-{FB8C61FB-C6D0-460E-89C9-B1AA3D49AA2F}" dt="2024-04-23T02:12:48.042" v="300" actId="20577"/>
          <ac:spMkLst>
            <pc:docMk/>
            <pc:sldMk cId="3032044394" sldId="262"/>
            <ac:spMk id="2" creationId="{00000000-0000-0000-0000-000000000000}"/>
          </ac:spMkLst>
        </pc:spChg>
      </pc:sldChg>
      <pc:sldChg chg="addSp delSp modSp add replId">
        <pc:chgData name="Clara Smith" userId="S::cjs044@uark.edu::a1cd3db3-bd40-404b-adbe-d6029e2c433b" providerId="AD" clId="Web-{FB8C61FB-C6D0-460E-89C9-B1AA3D49AA2F}" dt="2024-04-23T03:01:57.074" v="772" actId="1076"/>
        <pc:sldMkLst>
          <pc:docMk/>
          <pc:sldMk cId="3211508994" sldId="269"/>
        </pc:sldMkLst>
        <pc:spChg chg="del mod">
          <ac:chgData name="Clara Smith" userId="S::cjs044@uark.edu::a1cd3db3-bd40-404b-adbe-d6029e2c433b" providerId="AD" clId="Web-{FB8C61FB-C6D0-460E-89C9-B1AA3D49AA2F}" dt="2024-04-23T03:01:44.308" v="764"/>
          <ac:spMkLst>
            <pc:docMk/>
            <pc:sldMk cId="3211508994" sldId="269"/>
            <ac:spMk id="2" creationId="{00000000-0000-0000-0000-000000000000}"/>
          </ac:spMkLst>
        </pc:spChg>
        <pc:spChg chg="del mod">
          <ac:chgData name="Clara Smith" userId="S::cjs044@uark.edu::a1cd3db3-bd40-404b-adbe-d6029e2c433b" providerId="AD" clId="Web-{FB8C61FB-C6D0-460E-89C9-B1AA3D49AA2F}" dt="2024-04-23T03:01:46.370" v="765"/>
          <ac:spMkLst>
            <pc:docMk/>
            <pc:sldMk cId="3211508994" sldId="269"/>
            <ac:spMk id="3" creationId="{00000000-0000-0000-0000-000000000000}"/>
          </ac:spMkLst>
        </pc:spChg>
        <pc:spChg chg="del mod">
          <ac:chgData name="Clara Smith" userId="S::cjs044@uark.edu::a1cd3db3-bd40-404b-adbe-d6029e2c433b" providerId="AD" clId="Web-{FB8C61FB-C6D0-460E-89C9-B1AA3D49AA2F}" dt="2024-04-23T02:16:19.020" v="341"/>
          <ac:spMkLst>
            <pc:docMk/>
            <pc:sldMk cId="3211508994" sldId="269"/>
            <ac:spMk id="8" creationId="{01EDB3CE-F912-295E-050E-63A40F2B96DD}"/>
          </ac:spMkLst>
        </pc:spChg>
        <pc:spChg chg="add mod">
          <ac:chgData name="Clara Smith" userId="S::cjs044@uark.edu::a1cd3db3-bd40-404b-adbe-d6029e2c433b" providerId="AD" clId="Web-{FB8C61FB-C6D0-460E-89C9-B1AA3D49AA2F}" dt="2024-04-23T03:01:42.058" v="763" actId="20577"/>
          <ac:spMkLst>
            <pc:docMk/>
            <pc:sldMk cId="3211508994" sldId="269"/>
            <ac:spMk id="8" creationId="{791DF8F9-C1A0-B846-8D29-46FEAFDC3CA9}"/>
          </ac:spMkLst>
        </pc:spChg>
        <pc:spChg chg="del">
          <ac:chgData name="Clara Smith" userId="S::cjs044@uark.edu::a1cd3db3-bd40-404b-adbe-d6029e2c433b" providerId="AD" clId="Web-{FB8C61FB-C6D0-460E-89C9-B1AA3D49AA2F}" dt="2024-04-23T02:16:13.926" v="337"/>
          <ac:spMkLst>
            <pc:docMk/>
            <pc:sldMk cId="3211508994" sldId="269"/>
            <ac:spMk id="9" creationId="{B5731056-D992-55C1-2A39-85336833B3DD}"/>
          </ac:spMkLst>
        </pc:spChg>
        <pc:spChg chg="add del mod">
          <ac:chgData name="Clara Smith" userId="S::cjs044@uark.edu::a1cd3db3-bd40-404b-adbe-d6029e2c433b" providerId="AD" clId="Web-{FB8C61FB-C6D0-460E-89C9-B1AA3D49AA2F}" dt="2024-04-23T03:01:48.261" v="766"/>
          <ac:spMkLst>
            <pc:docMk/>
            <pc:sldMk cId="3211508994" sldId="269"/>
            <ac:spMk id="11" creationId="{9310113F-6063-3539-F7B6-5529AC2DA3E5}"/>
          </ac:spMkLst>
        </pc:spChg>
        <pc:spChg chg="add mod">
          <ac:chgData name="Clara Smith" userId="S::cjs044@uark.edu::a1cd3db3-bd40-404b-adbe-d6029e2c433b" providerId="AD" clId="Web-{FB8C61FB-C6D0-460E-89C9-B1AA3D49AA2F}" dt="2024-04-23T02:49:13.786" v="647" actId="1076"/>
          <ac:spMkLst>
            <pc:docMk/>
            <pc:sldMk cId="3211508994" sldId="269"/>
            <ac:spMk id="13" creationId="{9968CE1F-8A52-4B70-740B-87800F39140C}"/>
          </ac:spMkLst>
        </pc:spChg>
        <pc:spChg chg="add del mod">
          <ac:chgData name="Clara Smith" userId="S::cjs044@uark.edu::a1cd3db3-bd40-404b-adbe-d6029e2c433b" providerId="AD" clId="Web-{FB8C61FB-C6D0-460E-89C9-B1AA3D49AA2F}" dt="2024-04-23T03:01:49.996" v="767"/>
          <ac:spMkLst>
            <pc:docMk/>
            <pc:sldMk cId="3211508994" sldId="269"/>
            <ac:spMk id="16" creationId="{C7F674ED-365A-8F40-E7F3-90A7A8379C9C}"/>
          </ac:spMkLst>
        </pc:spChg>
        <pc:picChg chg="add del mod">
          <ac:chgData name="Clara Smith" userId="S::cjs044@uark.edu::a1cd3db3-bd40-404b-adbe-d6029e2c433b" providerId="AD" clId="Web-{FB8C61FB-C6D0-460E-89C9-B1AA3D49AA2F}" dt="2024-04-23T02:17:03.632" v="348"/>
          <ac:picMkLst>
            <pc:docMk/>
            <pc:sldMk cId="3211508994" sldId="269"/>
            <ac:picMk id="4" creationId="{3E207138-07FF-5A07-0683-D1911A2DAE57}"/>
          </ac:picMkLst>
        </pc:picChg>
        <pc:picChg chg="add del mod">
          <ac:chgData name="Clara Smith" userId="S::cjs044@uark.edu::a1cd3db3-bd40-404b-adbe-d6029e2c433b" providerId="AD" clId="Web-{FB8C61FB-C6D0-460E-89C9-B1AA3D49AA2F}" dt="2024-04-23T02:46:13.826" v="570"/>
          <ac:picMkLst>
            <pc:docMk/>
            <pc:sldMk cId="3211508994" sldId="269"/>
            <ac:picMk id="4" creationId="{B7DBB000-D5E8-AC3F-E81D-526F2636714A}"/>
          </ac:picMkLst>
        </pc:picChg>
        <pc:picChg chg="add mod">
          <ac:chgData name="Clara Smith" userId="S::cjs044@uark.edu::a1cd3db3-bd40-404b-adbe-d6029e2c433b" providerId="AD" clId="Web-{FB8C61FB-C6D0-460E-89C9-B1AA3D49AA2F}" dt="2024-04-23T03:01:56.918" v="768" actId="1076"/>
          <ac:picMkLst>
            <pc:docMk/>
            <pc:sldMk cId="3211508994" sldId="269"/>
            <ac:picMk id="5" creationId="{73D4C81F-7AC1-F046-EB0F-43B8826842AF}"/>
          </ac:picMkLst>
        </pc:picChg>
        <pc:picChg chg="add mod">
          <ac:chgData name="Clara Smith" userId="S::cjs044@uark.edu::a1cd3db3-bd40-404b-adbe-d6029e2c433b" providerId="AD" clId="Web-{FB8C61FB-C6D0-460E-89C9-B1AA3D49AA2F}" dt="2024-04-23T03:01:56.933" v="769" actId="1076"/>
          <ac:picMkLst>
            <pc:docMk/>
            <pc:sldMk cId="3211508994" sldId="269"/>
            <ac:picMk id="6" creationId="{FE8499E7-2AE7-8D7A-D90D-1BD4B08C2202}"/>
          </ac:picMkLst>
        </pc:picChg>
        <pc:picChg chg="add mod">
          <ac:chgData name="Clara Smith" userId="S::cjs044@uark.edu::a1cd3db3-bd40-404b-adbe-d6029e2c433b" providerId="AD" clId="Web-{FB8C61FB-C6D0-460E-89C9-B1AA3D49AA2F}" dt="2024-04-23T03:01:56.933" v="770" actId="1076"/>
          <ac:picMkLst>
            <pc:docMk/>
            <pc:sldMk cId="3211508994" sldId="269"/>
            <ac:picMk id="7" creationId="{27107068-C3C0-EB76-1E4B-809F893EB45E}"/>
          </ac:picMkLst>
        </pc:picChg>
        <pc:picChg chg="add del mod">
          <ac:chgData name="Clara Smith" userId="S::cjs044@uark.edu::a1cd3db3-bd40-404b-adbe-d6029e2c433b" providerId="AD" clId="Web-{FB8C61FB-C6D0-460E-89C9-B1AA3D49AA2F}" dt="2024-04-23T02:48:10.425" v="582"/>
          <ac:picMkLst>
            <pc:docMk/>
            <pc:sldMk cId="3211508994" sldId="269"/>
            <ac:picMk id="8" creationId="{0DA34425-7714-518D-1114-9CE694847556}"/>
          </ac:picMkLst>
        </pc:picChg>
        <pc:picChg chg="add mod">
          <ac:chgData name="Clara Smith" userId="S::cjs044@uark.edu::a1cd3db3-bd40-404b-adbe-d6029e2c433b" providerId="AD" clId="Web-{FB8C61FB-C6D0-460E-89C9-B1AA3D49AA2F}" dt="2024-04-23T02:49:09.849" v="646" actId="1076"/>
          <ac:picMkLst>
            <pc:docMk/>
            <pc:sldMk cId="3211508994" sldId="269"/>
            <ac:picMk id="9" creationId="{E5C5CCE8-3316-761F-58CC-AAE9DF8F0348}"/>
          </ac:picMkLst>
        </pc:picChg>
        <pc:picChg chg="del">
          <ac:chgData name="Clara Smith" userId="S::cjs044@uark.edu::a1cd3db3-bd40-404b-adbe-d6029e2c433b" providerId="AD" clId="Web-{FB8C61FB-C6D0-460E-89C9-B1AA3D49AA2F}" dt="2024-04-23T02:16:06.973" v="334"/>
          <ac:picMkLst>
            <pc:docMk/>
            <pc:sldMk cId="3211508994" sldId="269"/>
            <ac:picMk id="10" creationId="{307FA5A7-E9C8-3C17-66E6-7998078AF8C3}"/>
          </ac:picMkLst>
        </pc:picChg>
        <pc:picChg chg="del">
          <ac:chgData name="Clara Smith" userId="S::cjs044@uark.edu::a1cd3db3-bd40-404b-adbe-d6029e2c433b" providerId="AD" clId="Web-{FB8C61FB-C6D0-460E-89C9-B1AA3D49AA2F}" dt="2024-04-23T02:16:14.973" v="338"/>
          <ac:picMkLst>
            <pc:docMk/>
            <pc:sldMk cId="3211508994" sldId="269"/>
            <ac:picMk id="11" creationId="{D3D45057-070E-500F-BF85-E171C52F92C7}"/>
          </ac:picMkLst>
        </pc:picChg>
        <pc:picChg chg="add mod">
          <ac:chgData name="Clara Smith" userId="S::cjs044@uark.edu::a1cd3db3-bd40-404b-adbe-d6029e2c433b" providerId="AD" clId="Web-{FB8C61FB-C6D0-460E-89C9-B1AA3D49AA2F}" dt="2024-04-23T03:01:56.965" v="771" actId="1076"/>
          <ac:picMkLst>
            <pc:docMk/>
            <pc:sldMk cId="3211508994" sldId="269"/>
            <ac:picMk id="14" creationId="{BC5345B4-C756-68DD-8AAE-47D2041A7BB0}"/>
          </ac:picMkLst>
        </pc:picChg>
        <pc:picChg chg="add mod modCrop">
          <ac:chgData name="Clara Smith" userId="S::cjs044@uark.edu::a1cd3db3-bd40-404b-adbe-d6029e2c433b" providerId="AD" clId="Web-{FB8C61FB-C6D0-460E-89C9-B1AA3D49AA2F}" dt="2024-04-23T03:01:57.074" v="772" actId="1076"/>
          <ac:picMkLst>
            <pc:docMk/>
            <pc:sldMk cId="3211508994" sldId="269"/>
            <ac:picMk id="15" creationId="{EA092078-8217-7494-D3D3-4A086E70A632}"/>
          </ac:picMkLst>
        </pc:picChg>
      </pc:sldChg>
      <pc:sldChg chg="addSp delSp modSp add replId">
        <pc:chgData name="Clara Smith" userId="S::cjs044@uark.edu::a1cd3db3-bd40-404b-adbe-d6029e2c433b" providerId="AD" clId="Web-{FB8C61FB-C6D0-460E-89C9-B1AA3D49AA2F}" dt="2024-04-23T02:56:43.716" v="693" actId="1076"/>
        <pc:sldMkLst>
          <pc:docMk/>
          <pc:sldMk cId="3112264132" sldId="270"/>
        </pc:sldMkLst>
        <pc:spChg chg="del">
          <ac:chgData name="Clara Smith" userId="S::cjs044@uark.edu::a1cd3db3-bd40-404b-adbe-d6029e2c433b" providerId="AD" clId="Web-{FB8C61FB-C6D0-460E-89C9-B1AA3D49AA2F}" dt="2024-04-23T02:54:33.538" v="666"/>
          <ac:spMkLst>
            <pc:docMk/>
            <pc:sldMk cId="3112264132" sldId="270"/>
            <ac:spMk id="2" creationId="{00000000-0000-0000-0000-000000000000}"/>
          </ac:spMkLst>
        </pc:spChg>
        <pc:spChg chg="del">
          <ac:chgData name="Clara Smith" userId="S::cjs044@uark.edu::a1cd3db3-bd40-404b-adbe-d6029e2c433b" providerId="AD" clId="Web-{FB8C61FB-C6D0-460E-89C9-B1AA3D49AA2F}" dt="2024-04-23T02:54:36.648" v="667"/>
          <ac:spMkLst>
            <pc:docMk/>
            <pc:sldMk cId="3112264132" sldId="270"/>
            <ac:spMk id="3" creationId="{00000000-0000-0000-0000-000000000000}"/>
          </ac:spMkLst>
        </pc:spChg>
        <pc:spChg chg="add del mod">
          <ac:chgData name="Clara Smith" userId="S::cjs044@uark.edu::a1cd3db3-bd40-404b-adbe-d6029e2c433b" providerId="AD" clId="Web-{FB8C61FB-C6D0-460E-89C9-B1AA3D49AA2F}" dt="2024-04-23T02:54:46.836" v="670"/>
          <ac:spMkLst>
            <pc:docMk/>
            <pc:sldMk cId="3112264132" sldId="270"/>
            <ac:spMk id="5" creationId="{47B39E99-FF8D-859F-F3B8-5B95B55C447D}"/>
          </ac:spMkLst>
        </pc:spChg>
        <pc:spChg chg="add del mod">
          <ac:chgData name="Clara Smith" userId="S::cjs044@uark.edu::a1cd3db3-bd40-404b-adbe-d6029e2c433b" providerId="AD" clId="Web-{FB8C61FB-C6D0-460E-89C9-B1AA3D49AA2F}" dt="2024-04-23T02:54:52.461" v="673"/>
          <ac:spMkLst>
            <pc:docMk/>
            <pc:sldMk cId="3112264132" sldId="270"/>
            <ac:spMk id="7" creationId="{1B42BF8D-2B4B-5112-6217-6D5019A284AE}"/>
          </ac:spMkLst>
        </pc:spChg>
        <pc:spChg chg="add mod">
          <ac:chgData name="Clara Smith" userId="S::cjs044@uark.edu::a1cd3db3-bd40-404b-adbe-d6029e2c433b" providerId="AD" clId="Web-{FB8C61FB-C6D0-460E-89C9-B1AA3D49AA2F}" dt="2024-04-23T02:55:25.322" v="681" actId="1076"/>
          <ac:spMkLst>
            <pc:docMk/>
            <pc:sldMk cId="3112264132" sldId="270"/>
            <ac:spMk id="12" creationId="{E0792CBD-2979-7D04-94DA-CB5F1983FE7C}"/>
          </ac:spMkLst>
        </pc:spChg>
        <pc:spChg chg="mod">
          <ac:chgData name="Clara Smith" userId="S::cjs044@uark.edu::a1cd3db3-bd40-404b-adbe-d6029e2c433b" providerId="AD" clId="Web-{FB8C61FB-C6D0-460E-89C9-B1AA3D49AA2F}" dt="2024-04-23T02:54:59.149" v="675" actId="1076"/>
          <ac:spMkLst>
            <pc:docMk/>
            <pc:sldMk cId="3112264132" sldId="270"/>
            <ac:spMk id="13" creationId="{9968CE1F-8A52-4B70-740B-87800F39140C}"/>
          </ac:spMkLst>
        </pc:spChg>
        <pc:picChg chg="del">
          <ac:chgData name="Clara Smith" userId="S::cjs044@uark.edu::a1cd3db3-bd40-404b-adbe-d6029e2c433b" providerId="AD" clId="Web-{FB8C61FB-C6D0-460E-89C9-B1AA3D49AA2F}" dt="2024-04-23T02:43:15.116" v="438"/>
          <ac:picMkLst>
            <pc:docMk/>
            <pc:sldMk cId="3112264132" sldId="270"/>
            <ac:picMk id="4" creationId="{B7DBB000-D5E8-AC3F-E81D-526F2636714A}"/>
          </ac:picMkLst>
        </pc:picChg>
        <pc:picChg chg="del">
          <ac:chgData name="Clara Smith" userId="S::cjs044@uark.edu::a1cd3db3-bd40-404b-adbe-d6029e2c433b" providerId="AD" clId="Web-{FB8C61FB-C6D0-460E-89C9-B1AA3D49AA2F}" dt="2024-04-23T02:42:42.724" v="428"/>
          <ac:picMkLst>
            <pc:docMk/>
            <pc:sldMk cId="3112264132" sldId="270"/>
            <ac:picMk id="5" creationId="{73D4C81F-7AC1-F046-EB0F-43B8826842AF}"/>
          </ac:picMkLst>
        </pc:picChg>
        <pc:picChg chg="del">
          <ac:chgData name="Clara Smith" userId="S::cjs044@uark.edu::a1cd3db3-bd40-404b-adbe-d6029e2c433b" providerId="AD" clId="Web-{FB8C61FB-C6D0-460E-89C9-B1AA3D49AA2F}" dt="2024-04-23T02:42:43.193" v="429"/>
          <ac:picMkLst>
            <pc:docMk/>
            <pc:sldMk cId="3112264132" sldId="270"/>
            <ac:picMk id="6" creationId="{FE8499E7-2AE7-8D7A-D90D-1BD4B08C2202}"/>
          </ac:picMkLst>
        </pc:picChg>
        <pc:picChg chg="del">
          <ac:chgData name="Clara Smith" userId="S::cjs044@uark.edu::a1cd3db3-bd40-404b-adbe-d6029e2c433b" providerId="AD" clId="Web-{FB8C61FB-C6D0-460E-89C9-B1AA3D49AA2F}" dt="2024-04-23T02:42:43.693" v="430"/>
          <ac:picMkLst>
            <pc:docMk/>
            <pc:sldMk cId="3112264132" sldId="270"/>
            <ac:picMk id="7" creationId="{27107068-C3C0-EB76-1E4B-809F893EB45E}"/>
          </ac:picMkLst>
        </pc:picChg>
        <pc:picChg chg="del">
          <ac:chgData name="Clara Smith" userId="S::cjs044@uark.edu::a1cd3db3-bd40-404b-adbe-d6029e2c433b" providerId="AD" clId="Web-{FB8C61FB-C6D0-460E-89C9-B1AA3D49AA2F}" dt="2024-04-23T02:42:45.271" v="433"/>
          <ac:picMkLst>
            <pc:docMk/>
            <pc:sldMk cId="3112264132" sldId="270"/>
            <ac:picMk id="8" creationId="{0DA34425-7714-518D-1114-9CE694847556}"/>
          </ac:picMkLst>
        </pc:picChg>
        <pc:picChg chg="add del mod">
          <ac:chgData name="Clara Smith" userId="S::cjs044@uark.edu::a1cd3db3-bd40-404b-adbe-d6029e2c433b" providerId="AD" clId="Web-{FB8C61FB-C6D0-460E-89C9-B1AA3D49AA2F}" dt="2024-04-23T02:56:11.590" v="684"/>
          <ac:picMkLst>
            <pc:docMk/>
            <pc:sldMk cId="3112264132" sldId="270"/>
            <ac:picMk id="8" creationId="{670C7C71-DA13-C0E6-CFD2-86D79F241D72}"/>
          </ac:picMkLst>
        </pc:picChg>
        <pc:picChg chg="add mod">
          <ac:chgData name="Clara Smith" userId="S::cjs044@uark.edu::a1cd3db3-bd40-404b-adbe-d6029e2c433b" providerId="AD" clId="Web-{FB8C61FB-C6D0-460E-89C9-B1AA3D49AA2F}" dt="2024-04-23T02:56:43.716" v="693" actId="1076"/>
          <ac:picMkLst>
            <pc:docMk/>
            <pc:sldMk cId="3112264132" sldId="270"/>
            <ac:picMk id="9" creationId="{9ED81AC3-AE99-833B-1F0B-5DD106B0BDA2}"/>
          </ac:picMkLst>
        </pc:picChg>
        <pc:picChg chg="add mod modCrop">
          <ac:chgData name="Clara Smith" userId="S::cjs044@uark.edu::a1cd3db3-bd40-404b-adbe-d6029e2c433b" providerId="AD" clId="Web-{FB8C61FB-C6D0-460E-89C9-B1AA3D49AA2F}" dt="2024-04-23T02:55:18.509" v="680" actId="1076"/>
          <ac:picMkLst>
            <pc:docMk/>
            <pc:sldMk cId="3112264132" sldId="270"/>
            <ac:picMk id="10" creationId="{B809712E-FCD7-6FEF-0B9B-720C02A82457}"/>
          </ac:picMkLst>
        </pc:picChg>
        <pc:picChg chg="add mod">
          <ac:chgData name="Clara Smith" userId="S::cjs044@uark.edu::a1cd3db3-bd40-404b-adbe-d6029e2c433b" providerId="AD" clId="Web-{FB8C61FB-C6D0-460E-89C9-B1AA3D49AA2F}" dt="2024-04-23T02:55:01.962" v="676" actId="1076"/>
          <ac:picMkLst>
            <pc:docMk/>
            <pc:sldMk cId="3112264132" sldId="270"/>
            <ac:picMk id="11" creationId="{6BB56009-F88F-75F3-39C5-BF33F02B6539}"/>
          </ac:picMkLst>
        </pc:picChg>
        <pc:picChg chg="del">
          <ac:chgData name="Clara Smith" userId="S::cjs044@uark.edu::a1cd3db3-bd40-404b-adbe-d6029e2c433b" providerId="AD" clId="Web-{FB8C61FB-C6D0-460E-89C9-B1AA3D49AA2F}" dt="2024-04-23T02:42:44.599" v="432"/>
          <ac:picMkLst>
            <pc:docMk/>
            <pc:sldMk cId="3112264132" sldId="270"/>
            <ac:picMk id="14" creationId="{BC5345B4-C756-68DD-8AAE-47D2041A7BB0}"/>
          </ac:picMkLst>
        </pc:picChg>
        <pc:picChg chg="add mod">
          <ac:chgData name="Clara Smith" userId="S::cjs044@uark.edu::a1cd3db3-bd40-404b-adbe-d6029e2c433b" providerId="AD" clId="Web-{FB8C61FB-C6D0-460E-89C9-B1AA3D49AA2F}" dt="2024-04-23T02:56:17.215" v="686" actId="1076"/>
          <ac:picMkLst>
            <pc:docMk/>
            <pc:sldMk cId="3112264132" sldId="270"/>
            <ac:picMk id="14" creationId="{D0AE7395-BBC9-CA3D-6EB9-7AC6053C6E70}"/>
          </ac:picMkLst>
        </pc:picChg>
        <pc:picChg chg="add mod">
          <ac:chgData name="Clara Smith" userId="S::cjs044@uark.edu::a1cd3db3-bd40-404b-adbe-d6029e2c433b" providerId="AD" clId="Web-{FB8C61FB-C6D0-460E-89C9-B1AA3D49AA2F}" dt="2024-04-23T02:56:29.028" v="690" actId="1076"/>
          <ac:picMkLst>
            <pc:docMk/>
            <pc:sldMk cId="3112264132" sldId="270"/>
            <ac:picMk id="15" creationId="{1BA109AA-6418-4BE7-7D18-C36729E01EE7}"/>
          </ac:picMkLst>
        </pc:picChg>
        <pc:picChg chg="del">
          <ac:chgData name="Clara Smith" userId="S::cjs044@uark.edu::a1cd3db3-bd40-404b-adbe-d6029e2c433b" providerId="AD" clId="Web-{FB8C61FB-C6D0-460E-89C9-B1AA3D49AA2F}" dt="2024-04-23T02:42:44.068" v="431"/>
          <ac:picMkLst>
            <pc:docMk/>
            <pc:sldMk cId="3112264132" sldId="270"/>
            <ac:picMk id="15" creationId="{EA092078-8217-7494-D3D3-4A086E70A632}"/>
          </ac:picMkLst>
        </pc:picChg>
      </pc:sldChg>
      <pc:sldChg chg="add replId">
        <pc:chgData name="Clara Smith" userId="S::cjs044@uark.edu::a1cd3db3-bd40-404b-adbe-d6029e2c433b" providerId="AD" clId="Web-{FB8C61FB-C6D0-460E-89C9-B1AA3D49AA2F}" dt="2024-04-23T02:47:30.439" v="581"/>
        <pc:sldMkLst>
          <pc:docMk/>
          <pc:sldMk cId="4203909090" sldId="271"/>
        </pc:sldMkLst>
      </pc:sldChg>
      <pc:sldChg chg="addSp delSp modSp add replId">
        <pc:chgData name="Clara Smith" userId="S::cjs044@uark.edu::a1cd3db3-bd40-404b-adbe-d6029e2c433b" providerId="AD" clId="Web-{FB8C61FB-C6D0-460E-89C9-B1AA3D49AA2F}" dt="2024-04-23T03:02:08.356" v="773" actId="20577"/>
        <pc:sldMkLst>
          <pc:docMk/>
          <pc:sldMk cId="3134946410" sldId="272"/>
        </pc:sldMkLst>
        <pc:spChg chg="del">
          <ac:chgData name="Clara Smith" userId="S::cjs044@uark.edu::a1cd3db3-bd40-404b-adbe-d6029e2c433b" providerId="AD" clId="Web-{FB8C61FB-C6D0-460E-89C9-B1AA3D49AA2F}" dt="2024-04-23T02:54:39.320" v="668"/>
          <ac:spMkLst>
            <pc:docMk/>
            <pc:sldMk cId="3134946410" sldId="272"/>
            <ac:spMk id="2" creationId="{00000000-0000-0000-0000-000000000000}"/>
          </ac:spMkLst>
        </pc:spChg>
        <pc:spChg chg="del">
          <ac:chgData name="Clara Smith" userId="S::cjs044@uark.edu::a1cd3db3-bd40-404b-adbe-d6029e2c433b" providerId="AD" clId="Web-{FB8C61FB-C6D0-460E-89C9-B1AA3D49AA2F}" dt="2024-04-23T02:54:41.086" v="669"/>
          <ac:spMkLst>
            <pc:docMk/>
            <pc:sldMk cId="3134946410" sldId="272"/>
            <ac:spMk id="3" creationId="{00000000-0000-0000-0000-000000000000}"/>
          </ac:spMkLst>
        </pc:spChg>
        <pc:spChg chg="add del mod">
          <ac:chgData name="Clara Smith" userId="S::cjs044@uark.edu::a1cd3db3-bd40-404b-adbe-d6029e2c433b" providerId="AD" clId="Web-{FB8C61FB-C6D0-460E-89C9-B1AA3D49AA2F}" dt="2024-04-23T02:56:48.560" v="695"/>
          <ac:spMkLst>
            <pc:docMk/>
            <pc:sldMk cId="3134946410" sldId="272"/>
            <ac:spMk id="7" creationId="{6B46CB33-DFB4-C5DF-2D97-DF9B229E946D}"/>
          </ac:spMkLst>
        </pc:spChg>
        <pc:spChg chg="del">
          <ac:chgData name="Clara Smith" userId="S::cjs044@uark.edu::a1cd3db3-bd40-404b-adbe-d6029e2c433b" providerId="AD" clId="Web-{FB8C61FB-C6D0-460E-89C9-B1AA3D49AA2F}" dt="2024-04-23T02:53:29.239" v="658"/>
          <ac:spMkLst>
            <pc:docMk/>
            <pc:sldMk cId="3134946410" sldId="272"/>
            <ac:spMk id="12" creationId="{E0792CBD-2979-7D04-94DA-CB5F1983FE7C}"/>
          </ac:spMkLst>
        </pc:spChg>
        <pc:spChg chg="del">
          <ac:chgData name="Clara Smith" userId="S::cjs044@uark.edu::a1cd3db3-bd40-404b-adbe-d6029e2c433b" providerId="AD" clId="Web-{FB8C61FB-C6D0-460E-89C9-B1AA3D49AA2F}" dt="2024-04-23T02:53:20.644" v="652"/>
          <ac:spMkLst>
            <pc:docMk/>
            <pc:sldMk cId="3134946410" sldId="272"/>
            <ac:spMk id="13" creationId="{9968CE1F-8A52-4B70-740B-87800F39140C}"/>
          </ac:spMkLst>
        </pc:spChg>
        <pc:spChg chg="add del mod">
          <ac:chgData name="Clara Smith" userId="S::cjs044@uark.edu::a1cd3db3-bd40-404b-adbe-d6029e2c433b" providerId="AD" clId="Web-{FB8C61FB-C6D0-460E-89C9-B1AA3D49AA2F}" dt="2024-04-23T02:56:51.904" v="696"/>
          <ac:spMkLst>
            <pc:docMk/>
            <pc:sldMk cId="3134946410" sldId="272"/>
            <ac:spMk id="14" creationId="{8F0DF328-8529-B1BF-5EE2-A68F2ED38014}"/>
          </ac:spMkLst>
        </pc:spChg>
        <pc:spChg chg="add mod">
          <ac:chgData name="Clara Smith" userId="S::cjs044@uark.edu::a1cd3db3-bd40-404b-adbe-d6029e2c433b" providerId="AD" clId="Web-{FB8C61FB-C6D0-460E-89C9-B1AA3D49AA2F}" dt="2024-04-23T03:02:08.356" v="773" actId="20577"/>
          <ac:spMkLst>
            <pc:docMk/>
            <pc:sldMk cId="3134946410" sldId="272"/>
            <ac:spMk id="16" creationId="{574C09A0-9D30-7BD3-0B53-941E04262962}"/>
          </ac:spMkLst>
        </pc:spChg>
        <pc:spChg chg="add mod">
          <ac:chgData name="Clara Smith" userId="S::cjs044@uark.edu::a1cd3db3-bd40-404b-adbe-d6029e2c433b" providerId="AD" clId="Web-{FB8C61FB-C6D0-460E-89C9-B1AA3D49AA2F}" dt="2024-04-23T03:01:09.009" v="744" actId="1076"/>
          <ac:spMkLst>
            <pc:docMk/>
            <pc:sldMk cId="3134946410" sldId="272"/>
            <ac:spMk id="20" creationId="{59C981C2-A312-975A-FE7B-2A5A905D1365}"/>
          </ac:spMkLst>
        </pc:spChg>
        <pc:picChg chg="add del mod">
          <ac:chgData name="Clara Smith" userId="S::cjs044@uark.edu::a1cd3db3-bd40-404b-adbe-d6029e2c433b" providerId="AD" clId="Web-{FB8C61FB-C6D0-460E-89C9-B1AA3D49AA2F}" dt="2024-04-23T02:56:46.466" v="694"/>
          <ac:picMkLst>
            <pc:docMk/>
            <pc:sldMk cId="3134946410" sldId="272"/>
            <ac:picMk id="4" creationId="{8A727D1E-6F30-BAAD-DC9B-0C255F649608}"/>
          </ac:picMkLst>
        </pc:picChg>
        <pc:picChg chg="add del mod">
          <ac:chgData name="Clara Smith" userId="S::cjs044@uark.edu::a1cd3db3-bd40-404b-adbe-d6029e2c433b" providerId="AD" clId="Web-{FB8C61FB-C6D0-460E-89C9-B1AA3D49AA2F}" dt="2024-04-23T02:56:52.967" v="697"/>
          <ac:picMkLst>
            <pc:docMk/>
            <pc:sldMk cId="3134946410" sldId="272"/>
            <ac:picMk id="5" creationId="{7C95D567-3E1B-E094-D469-6B27AF23CCAF}"/>
          </ac:picMkLst>
        </pc:picChg>
        <pc:picChg chg="del">
          <ac:chgData name="Clara Smith" userId="S::cjs044@uark.edu::a1cd3db3-bd40-404b-adbe-d6029e2c433b" providerId="AD" clId="Web-{FB8C61FB-C6D0-460E-89C9-B1AA3D49AA2F}" dt="2024-04-23T02:53:18.738" v="651"/>
          <ac:picMkLst>
            <pc:docMk/>
            <pc:sldMk cId="3134946410" sldId="272"/>
            <ac:picMk id="9" creationId="{9ED81AC3-AE99-833B-1F0B-5DD106B0BDA2}"/>
          </ac:picMkLst>
        </pc:picChg>
        <pc:picChg chg="del">
          <ac:chgData name="Clara Smith" userId="S::cjs044@uark.edu::a1cd3db3-bd40-404b-adbe-d6029e2c433b" providerId="AD" clId="Web-{FB8C61FB-C6D0-460E-89C9-B1AA3D49AA2F}" dt="2024-04-23T02:53:29.660" v="659"/>
          <ac:picMkLst>
            <pc:docMk/>
            <pc:sldMk cId="3134946410" sldId="272"/>
            <ac:picMk id="10" creationId="{B809712E-FCD7-6FEF-0B9B-720C02A82457}"/>
          </ac:picMkLst>
        </pc:picChg>
        <pc:picChg chg="del">
          <ac:chgData name="Clara Smith" userId="S::cjs044@uark.edu::a1cd3db3-bd40-404b-adbe-d6029e2c433b" providerId="AD" clId="Web-{FB8C61FB-C6D0-460E-89C9-B1AA3D49AA2F}" dt="2024-04-23T02:53:28.707" v="657"/>
          <ac:picMkLst>
            <pc:docMk/>
            <pc:sldMk cId="3134946410" sldId="272"/>
            <ac:picMk id="11" creationId="{6BB56009-F88F-75F3-39C5-BF33F02B6539}"/>
          </ac:picMkLst>
        </pc:picChg>
        <pc:picChg chg="add mod">
          <ac:chgData name="Clara Smith" userId="S::cjs044@uark.edu::a1cd3db3-bd40-404b-adbe-d6029e2c433b" providerId="AD" clId="Web-{FB8C61FB-C6D0-460E-89C9-B1AA3D49AA2F}" dt="2024-04-23T02:59:12.535" v="708" actId="1076"/>
          <ac:picMkLst>
            <pc:docMk/>
            <pc:sldMk cId="3134946410" sldId="272"/>
            <ac:picMk id="17" creationId="{FC2C19D0-C52C-9B15-79A4-92004D5C0543}"/>
          </ac:picMkLst>
        </pc:picChg>
        <pc:picChg chg="add mod">
          <ac:chgData name="Clara Smith" userId="S::cjs044@uark.edu::a1cd3db3-bd40-404b-adbe-d6029e2c433b" providerId="AD" clId="Web-{FB8C61FB-C6D0-460E-89C9-B1AA3D49AA2F}" dt="2024-04-23T02:59:32.896" v="710" actId="1076"/>
          <ac:picMkLst>
            <pc:docMk/>
            <pc:sldMk cId="3134946410" sldId="272"/>
            <ac:picMk id="18" creationId="{37488A6F-36FA-9423-4211-1E6BB4BBCD13}"/>
          </ac:picMkLst>
        </pc:picChg>
      </pc:sldChg>
      <pc:sldChg chg="addSp delSp modSp add replId">
        <pc:chgData name="Clara Smith" userId="S::cjs044@uark.edu::a1cd3db3-bd40-404b-adbe-d6029e2c433b" providerId="AD" clId="Web-{FB8C61FB-C6D0-460E-89C9-B1AA3D49AA2F}" dt="2024-04-23T03:06:07.820" v="869" actId="1076"/>
        <pc:sldMkLst>
          <pc:docMk/>
          <pc:sldMk cId="3545383239" sldId="273"/>
        </pc:sldMkLst>
        <pc:spChg chg="mod">
          <ac:chgData name="Clara Smith" userId="S::cjs044@uark.edu::a1cd3db3-bd40-404b-adbe-d6029e2c433b" providerId="AD" clId="Web-{FB8C61FB-C6D0-460E-89C9-B1AA3D49AA2F}" dt="2024-04-23T03:02:14.294" v="776" actId="20577"/>
          <ac:spMkLst>
            <pc:docMk/>
            <pc:sldMk cId="3545383239" sldId="273"/>
            <ac:spMk id="16" creationId="{574C09A0-9D30-7BD3-0B53-941E04262962}"/>
          </ac:spMkLst>
        </pc:spChg>
        <pc:spChg chg="mod">
          <ac:chgData name="Clara Smith" userId="S::cjs044@uark.edu::a1cd3db3-bd40-404b-adbe-d6029e2c433b" providerId="AD" clId="Web-{FB8C61FB-C6D0-460E-89C9-B1AA3D49AA2F}" dt="2024-04-23T03:06:06.476" v="868" actId="1076"/>
          <ac:spMkLst>
            <pc:docMk/>
            <pc:sldMk cId="3545383239" sldId="273"/>
            <ac:spMk id="20" creationId="{59C981C2-A312-975A-FE7B-2A5A905D1365}"/>
          </ac:spMkLst>
        </pc:spChg>
        <pc:picChg chg="add mod">
          <ac:chgData name="Clara Smith" userId="S::cjs044@uark.edu::a1cd3db3-bd40-404b-adbe-d6029e2c433b" providerId="AD" clId="Web-{FB8C61FB-C6D0-460E-89C9-B1AA3D49AA2F}" dt="2024-04-23T03:06:07.820" v="869" actId="1076"/>
          <ac:picMkLst>
            <pc:docMk/>
            <pc:sldMk cId="3545383239" sldId="273"/>
            <ac:picMk id="2" creationId="{F02674B3-8970-FD68-6CC1-4C44D4BBEFB3}"/>
          </ac:picMkLst>
        </pc:picChg>
        <pc:picChg chg="del">
          <ac:chgData name="Clara Smith" userId="S::cjs044@uark.edu::a1cd3db3-bd40-404b-adbe-d6029e2c433b" providerId="AD" clId="Web-{FB8C61FB-C6D0-460E-89C9-B1AA3D49AA2F}" dt="2024-04-23T03:04:43.800" v="778"/>
          <ac:picMkLst>
            <pc:docMk/>
            <pc:sldMk cId="3545383239" sldId="273"/>
            <ac:picMk id="17" creationId="{FC2C19D0-C52C-9B15-79A4-92004D5C0543}"/>
          </ac:picMkLst>
        </pc:picChg>
        <pc:picChg chg="del">
          <ac:chgData name="Clara Smith" userId="S::cjs044@uark.edu::a1cd3db3-bd40-404b-adbe-d6029e2c433b" providerId="AD" clId="Web-{FB8C61FB-C6D0-460E-89C9-B1AA3D49AA2F}" dt="2024-04-23T03:04:44.894" v="779"/>
          <ac:picMkLst>
            <pc:docMk/>
            <pc:sldMk cId="3545383239" sldId="273"/>
            <ac:picMk id="18" creationId="{37488A6F-36FA-9423-4211-1E6BB4BBCD13}"/>
          </ac:picMkLst>
        </pc:picChg>
      </pc:sldChg>
      <pc:sldChg chg="addSp delSp modSp add replId">
        <pc:chgData name="Clara Smith" userId="S::cjs044@uark.edu::a1cd3db3-bd40-404b-adbe-d6029e2c433b" providerId="AD" clId="Web-{FB8C61FB-C6D0-460E-89C9-B1AA3D49AA2F}" dt="2024-04-23T03:13:28.480" v="1054" actId="20577"/>
        <pc:sldMkLst>
          <pc:docMk/>
          <pc:sldMk cId="3284138438" sldId="274"/>
        </pc:sldMkLst>
        <pc:spChg chg="add mod">
          <ac:chgData name="Clara Smith" userId="S::cjs044@uark.edu::a1cd3db3-bd40-404b-adbe-d6029e2c433b" providerId="AD" clId="Web-{FB8C61FB-C6D0-460E-89C9-B1AA3D49AA2F}" dt="2024-04-23T03:08:22.060" v="908" actId="1076"/>
          <ac:spMkLst>
            <pc:docMk/>
            <pc:sldMk cId="3284138438" sldId="274"/>
            <ac:spMk id="6" creationId="{BC45837A-B70A-2201-C30B-C7B7C5F89734}"/>
          </ac:spMkLst>
        </pc:spChg>
        <pc:spChg chg="add mod">
          <ac:chgData name="Clara Smith" userId="S::cjs044@uark.edu::a1cd3db3-bd40-404b-adbe-d6029e2c433b" providerId="AD" clId="Web-{FB8C61FB-C6D0-460E-89C9-B1AA3D49AA2F}" dt="2024-04-23T03:13:28.480" v="1054" actId="20577"/>
          <ac:spMkLst>
            <pc:docMk/>
            <pc:sldMk cId="3284138438" sldId="274"/>
            <ac:spMk id="7" creationId="{E31220F4-1DFE-6FE9-2687-A2E8F967AFD8}"/>
          </ac:spMkLst>
        </pc:spChg>
        <pc:spChg chg="del">
          <ac:chgData name="Clara Smith" userId="S::cjs044@uark.edu::a1cd3db3-bd40-404b-adbe-d6029e2c433b" providerId="AD" clId="Web-{FB8C61FB-C6D0-460E-89C9-B1AA3D49AA2F}" dt="2024-04-23T03:06:16.961" v="872"/>
          <ac:spMkLst>
            <pc:docMk/>
            <pc:sldMk cId="3284138438" sldId="274"/>
            <ac:spMk id="20" creationId="{59C981C2-A312-975A-FE7B-2A5A905D1365}"/>
          </ac:spMkLst>
        </pc:spChg>
        <pc:picChg chg="del">
          <ac:chgData name="Clara Smith" userId="S::cjs044@uark.edu::a1cd3db3-bd40-404b-adbe-d6029e2c433b" providerId="AD" clId="Web-{FB8C61FB-C6D0-460E-89C9-B1AA3D49AA2F}" dt="2024-04-23T03:06:15.680" v="871"/>
          <ac:picMkLst>
            <pc:docMk/>
            <pc:sldMk cId="3284138438" sldId="274"/>
            <ac:picMk id="2" creationId="{F02674B3-8970-FD68-6CC1-4C44D4BBEFB3}"/>
          </ac:picMkLst>
        </pc:picChg>
        <pc:picChg chg="add mod">
          <ac:chgData name="Clara Smith" userId="S::cjs044@uark.edu::a1cd3db3-bd40-404b-adbe-d6029e2c433b" providerId="AD" clId="Web-{FB8C61FB-C6D0-460E-89C9-B1AA3D49AA2F}" dt="2024-04-23T03:08:19.857" v="907" actId="1076"/>
          <ac:picMkLst>
            <pc:docMk/>
            <pc:sldMk cId="3284138438" sldId="274"/>
            <ac:picMk id="3" creationId="{B5DE3DCB-B66D-EC16-8301-C7F58631D024}"/>
          </ac:picMkLst>
        </pc:picChg>
        <pc:picChg chg="add mod">
          <ac:chgData name="Clara Smith" userId="S::cjs044@uark.edu::a1cd3db3-bd40-404b-adbe-d6029e2c433b" providerId="AD" clId="Web-{FB8C61FB-C6D0-460E-89C9-B1AA3D49AA2F}" dt="2024-04-23T03:08:24.748" v="909" actId="1076"/>
          <ac:picMkLst>
            <pc:docMk/>
            <pc:sldMk cId="3284138438" sldId="274"/>
            <ac:picMk id="4" creationId="{3BCBA9AF-4414-9598-B82A-A0B32D791968}"/>
          </ac:picMkLst>
        </pc:picChg>
      </pc:sldChg>
      <pc:sldChg chg="addSp modSp add replId">
        <pc:chgData name="Clara Smith" userId="S::cjs044@uark.edu::a1cd3db3-bd40-404b-adbe-d6029e2c433b" providerId="AD" clId="Web-{FB8C61FB-C6D0-460E-89C9-B1AA3D49AA2F}" dt="2024-04-23T03:22:25.692" v="1113" actId="20577"/>
        <pc:sldMkLst>
          <pc:docMk/>
          <pc:sldMk cId="2652389203" sldId="275"/>
        </pc:sldMkLst>
        <pc:spChg chg="add mod">
          <ac:chgData name="Clara Smith" userId="S::cjs044@uark.edu::a1cd3db3-bd40-404b-adbe-d6029e2c433b" providerId="AD" clId="Web-{FB8C61FB-C6D0-460E-89C9-B1AA3D49AA2F}" dt="2024-04-23T03:22:25.692" v="1113" actId="20577"/>
          <ac:spMkLst>
            <pc:docMk/>
            <pc:sldMk cId="2652389203" sldId="275"/>
            <ac:spMk id="8" creationId="{9488F6A0-DE4F-C23B-3747-25904FBF413B}"/>
          </ac:spMkLst>
        </pc:spChg>
        <pc:picChg chg="add mod">
          <ac:chgData name="Clara Smith" userId="S::cjs044@uark.edu::a1cd3db3-bd40-404b-adbe-d6029e2c433b" providerId="AD" clId="Web-{FB8C61FB-C6D0-460E-89C9-B1AA3D49AA2F}" dt="2024-04-23T03:14:42.578" v="1060" actId="1076"/>
          <ac:picMkLst>
            <pc:docMk/>
            <pc:sldMk cId="2652389203" sldId="275"/>
            <ac:picMk id="2" creationId="{B3DDCFC3-0246-40C2-0584-805E4EF46147}"/>
          </ac:picMkLst>
        </pc:picChg>
        <pc:picChg chg="add mod">
          <ac:chgData name="Clara Smith" userId="S::cjs044@uark.edu::a1cd3db3-bd40-404b-adbe-d6029e2c433b" providerId="AD" clId="Web-{FB8C61FB-C6D0-460E-89C9-B1AA3D49AA2F}" dt="2024-04-23T03:15:19.423" v="1065"/>
          <ac:picMkLst>
            <pc:docMk/>
            <pc:sldMk cId="2652389203" sldId="275"/>
            <ac:picMk id="5" creationId="{A61ACF1E-B032-B0CE-3D70-8348E385B4AB}"/>
          </ac:picMkLst>
        </pc:picChg>
      </pc:sldChg>
      <pc:sldChg chg="addSp delSp modSp add replId">
        <pc:chgData name="Clara Smith" userId="S::cjs044@uark.edu::a1cd3db3-bd40-404b-adbe-d6029e2c433b" providerId="AD" clId="Web-{FB8C61FB-C6D0-460E-89C9-B1AA3D49AA2F}" dt="2024-04-23T03:29:16.945" v="1235" actId="1076"/>
        <pc:sldMkLst>
          <pc:docMk/>
          <pc:sldMk cId="1288628530" sldId="276"/>
        </pc:sldMkLst>
        <pc:spChg chg="del">
          <ac:chgData name="Clara Smith" userId="S::cjs044@uark.edu::a1cd3db3-bd40-404b-adbe-d6029e2c433b" providerId="AD" clId="Web-{FB8C61FB-C6D0-460E-89C9-B1AA3D49AA2F}" dt="2024-04-23T03:22:44.131" v="1123"/>
          <ac:spMkLst>
            <pc:docMk/>
            <pc:sldMk cId="1288628530" sldId="276"/>
            <ac:spMk id="6" creationId="{BC45837A-B70A-2201-C30B-C7B7C5F89734}"/>
          </ac:spMkLst>
        </pc:spChg>
        <pc:spChg chg="del">
          <ac:chgData name="Clara Smith" userId="S::cjs044@uark.edu::a1cd3db3-bd40-404b-adbe-d6029e2c433b" providerId="AD" clId="Web-{FB8C61FB-C6D0-460E-89C9-B1AA3D49AA2F}" dt="2024-04-23T03:22:40.271" v="1120"/>
          <ac:spMkLst>
            <pc:docMk/>
            <pc:sldMk cId="1288628530" sldId="276"/>
            <ac:spMk id="7" creationId="{E31220F4-1DFE-6FE9-2687-A2E8F967AFD8}"/>
          </ac:spMkLst>
        </pc:spChg>
        <pc:spChg chg="del">
          <ac:chgData name="Clara Smith" userId="S::cjs044@uark.edu::a1cd3db3-bd40-404b-adbe-d6029e2c433b" providerId="AD" clId="Web-{FB8C61FB-C6D0-460E-89C9-B1AA3D49AA2F}" dt="2024-04-23T03:22:41.490" v="1121"/>
          <ac:spMkLst>
            <pc:docMk/>
            <pc:sldMk cId="1288628530" sldId="276"/>
            <ac:spMk id="8" creationId="{9488F6A0-DE4F-C23B-3747-25904FBF413B}"/>
          </ac:spMkLst>
        </pc:spChg>
        <pc:spChg chg="add mod ord">
          <ac:chgData name="Clara Smith" userId="S::cjs044@uark.edu::a1cd3db3-bd40-404b-adbe-d6029e2c433b" providerId="AD" clId="Web-{FB8C61FB-C6D0-460E-89C9-B1AA3D49AA2F}" dt="2024-04-23T03:29:16.945" v="1235" actId="1076"/>
          <ac:spMkLst>
            <pc:docMk/>
            <pc:sldMk cId="1288628530" sldId="276"/>
            <ac:spMk id="9" creationId="{390146E2-90AC-B3C7-BDE5-EFD9E768377B}"/>
          </ac:spMkLst>
        </pc:spChg>
        <pc:spChg chg="add mod">
          <ac:chgData name="Clara Smith" userId="S::cjs044@uark.edu::a1cd3db3-bd40-404b-adbe-d6029e2c433b" providerId="AD" clId="Web-{FB8C61FB-C6D0-460E-89C9-B1AA3D49AA2F}" dt="2024-04-23T03:28:44.350" v="1226" actId="20577"/>
          <ac:spMkLst>
            <pc:docMk/>
            <pc:sldMk cId="1288628530" sldId="276"/>
            <ac:spMk id="12" creationId="{ED7644F5-BE2E-B6C9-3F76-BF21B0D128FE}"/>
          </ac:spMkLst>
        </pc:spChg>
        <pc:spChg chg="mod">
          <ac:chgData name="Clara Smith" userId="S::cjs044@uark.edu::a1cd3db3-bd40-404b-adbe-d6029e2c433b" providerId="AD" clId="Web-{FB8C61FB-C6D0-460E-89C9-B1AA3D49AA2F}" dt="2024-04-23T03:22:37.865" v="1117" actId="20577"/>
          <ac:spMkLst>
            <pc:docMk/>
            <pc:sldMk cId="1288628530" sldId="276"/>
            <ac:spMk id="16" creationId="{574C09A0-9D30-7BD3-0B53-941E04262962}"/>
          </ac:spMkLst>
        </pc:spChg>
        <pc:picChg chg="del">
          <ac:chgData name="Clara Smith" userId="S::cjs044@uark.edu::a1cd3db3-bd40-404b-adbe-d6029e2c433b" providerId="AD" clId="Web-{FB8C61FB-C6D0-460E-89C9-B1AA3D49AA2F}" dt="2024-04-23T03:22:38.224" v="1118"/>
          <ac:picMkLst>
            <pc:docMk/>
            <pc:sldMk cId="1288628530" sldId="276"/>
            <ac:picMk id="2" creationId="{B3DDCFC3-0246-40C2-0584-805E4EF46147}"/>
          </ac:picMkLst>
        </pc:picChg>
        <pc:picChg chg="del">
          <ac:chgData name="Clara Smith" userId="S::cjs044@uark.edu::a1cd3db3-bd40-404b-adbe-d6029e2c433b" providerId="AD" clId="Web-{FB8C61FB-C6D0-460E-89C9-B1AA3D49AA2F}" dt="2024-04-23T03:22:44.537" v="1124"/>
          <ac:picMkLst>
            <pc:docMk/>
            <pc:sldMk cId="1288628530" sldId="276"/>
            <ac:picMk id="3" creationId="{B5DE3DCB-B66D-EC16-8301-C7F58631D024}"/>
          </ac:picMkLst>
        </pc:picChg>
        <pc:picChg chg="del">
          <ac:chgData name="Clara Smith" userId="S::cjs044@uark.edu::a1cd3db3-bd40-404b-adbe-d6029e2c433b" providerId="AD" clId="Web-{FB8C61FB-C6D0-460E-89C9-B1AA3D49AA2F}" dt="2024-04-23T03:22:41.974" v="1122"/>
          <ac:picMkLst>
            <pc:docMk/>
            <pc:sldMk cId="1288628530" sldId="276"/>
            <ac:picMk id="4" creationId="{3BCBA9AF-4414-9598-B82A-A0B32D791968}"/>
          </ac:picMkLst>
        </pc:picChg>
        <pc:picChg chg="del">
          <ac:chgData name="Clara Smith" userId="S::cjs044@uark.edu::a1cd3db3-bd40-404b-adbe-d6029e2c433b" providerId="AD" clId="Web-{FB8C61FB-C6D0-460E-89C9-B1AA3D49AA2F}" dt="2024-04-23T03:22:38.990" v="1119"/>
          <ac:picMkLst>
            <pc:docMk/>
            <pc:sldMk cId="1288628530" sldId="276"/>
            <ac:picMk id="5" creationId="{A61ACF1E-B032-B0CE-3D70-8348E385B4AB}"/>
          </ac:picMkLst>
        </pc:picChg>
        <pc:picChg chg="add mod">
          <ac:chgData name="Clara Smith" userId="S::cjs044@uark.edu::a1cd3db3-bd40-404b-adbe-d6029e2c433b" providerId="AD" clId="Web-{FB8C61FB-C6D0-460E-89C9-B1AA3D49AA2F}" dt="2024-04-23T03:26:07.405" v="1154" actId="1076"/>
          <ac:picMkLst>
            <pc:docMk/>
            <pc:sldMk cId="1288628530" sldId="276"/>
            <ac:picMk id="10" creationId="{D851EE85-9FD2-37D9-C5BC-C422958764D6}"/>
          </ac:picMkLst>
        </pc:picChg>
        <pc:picChg chg="add mod">
          <ac:chgData name="Clara Smith" userId="S::cjs044@uark.edu::a1cd3db3-bd40-404b-adbe-d6029e2c433b" providerId="AD" clId="Web-{FB8C61FB-C6D0-460E-89C9-B1AA3D49AA2F}" dt="2024-04-23T03:29:01.992" v="1232" actId="1076"/>
          <ac:picMkLst>
            <pc:docMk/>
            <pc:sldMk cId="1288628530" sldId="276"/>
            <ac:picMk id="11" creationId="{D5D63090-A883-87BB-84FB-2238FC98F442}"/>
          </ac:picMkLst>
        </pc:picChg>
      </pc:sldChg>
    </pc:docChg>
  </pc:docChgLst>
  <pc:docChgLst>
    <pc:chgData name="Clara Smith" userId="a1cd3db3-bd40-404b-adbe-d6029e2c433b" providerId="ADAL" clId="{7D124B4A-9FAD-1346-B5DF-1ED8FBD34ACE}"/>
    <pc:docChg chg="undo redo custSel addSld delSld modSld">
      <pc:chgData name="Clara Smith" userId="a1cd3db3-bd40-404b-adbe-d6029e2c433b" providerId="ADAL" clId="{7D124B4A-9FAD-1346-B5DF-1ED8FBD34ACE}" dt="2024-04-24T18:06:56.376" v="3788" actId="1076"/>
      <pc:docMkLst>
        <pc:docMk/>
      </pc:docMkLst>
      <pc:sldChg chg="addSp delSp modSp mod">
        <pc:chgData name="Clara Smith" userId="a1cd3db3-bd40-404b-adbe-d6029e2c433b" providerId="ADAL" clId="{7D124B4A-9FAD-1346-B5DF-1ED8FBD34ACE}" dt="2024-04-23T17:02:42.836" v="233" actId="1076"/>
        <pc:sldMkLst>
          <pc:docMk/>
          <pc:sldMk cId="109857222" sldId="256"/>
        </pc:sldMkLst>
        <pc:spChg chg="mod">
          <ac:chgData name="Clara Smith" userId="a1cd3db3-bd40-404b-adbe-d6029e2c433b" providerId="ADAL" clId="{7D124B4A-9FAD-1346-B5DF-1ED8FBD34ACE}" dt="2024-04-23T17:02:03.869" v="212" actId="1076"/>
          <ac:spMkLst>
            <pc:docMk/>
            <pc:sldMk cId="109857222" sldId="256"/>
            <ac:spMk id="2" creationId="{00000000-0000-0000-0000-000000000000}"/>
          </ac:spMkLst>
        </pc:spChg>
        <pc:spChg chg="mod">
          <ac:chgData name="Clara Smith" userId="a1cd3db3-bd40-404b-adbe-d6029e2c433b" providerId="ADAL" clId="{7D124B4A-9FAD-1346-B5DF-1ED8FBD34ACE}" dt="2024-04-23T17:02:42.836" v="233" actId="1076"/>
          <ac:spMkLst>
            <pc:docMk/>
            <pc:sldMk cId="109857222" sldId="256"/>
            <ac:spMk id="3" creationId="{00000000-0000-0000-0000-000000000000}"/>
          </ac:spMkLst>
        </pc:spChg>
        <pc:spChg chg="del mod">
          <ac:chgData name="Clara Smith" userId="a1cd3db3-bd40-404b-adbe-d6029e2c433b" providerId="ADAL" clId="{7D124B4A-9FAD-1346-B5DF-1ED8FBD34ACE}" dt="2024-04-23T17:00:55.394" v="81" actId="478"/>
          <ac:spMkLst>
            <pc:docMk/>
            <pc:sldMk cId="109857222" sldId="256"/>
            <ac:spMk id="4" creationId="{D9C901EF-EDD2-D1A1-B7F3-7C0A0240E601}"/>
          </ac:spMkLst>
        </pc:spChg>
        <pc:spChg chg="add mod">
          <ac:chgData name="Clara Smith" userId="a1cd3db3-bd40-404b-adbe-d6029e2c433b" providerId="ADAL" clId="{7D124B4A-9FAD-1346-B5DF-1ED8FBD34ACE}" dt="2024-04-23T17:02:03.869" v="212" actId="1076"/>
          <ac:spMkLst>
            <pc:docMk/>
            <pc:sldMk cId="109857222" sldId="256"/>
            <ac:spMk id="5" creationId="{6D3BE8DB-6AC7-92E9-FD77-F48785449E5C}"/>
          </ac:spMkLst>
        </pc:spChg>
      </pc:sldChg>
      <pc:sldChg chg="addSp modSp mod setBg">
        <pc:chgData name="Clara Smith" userId="a1cd3db3-bd40-404b-adbe-d6029e2c433b" providerId="ADAL" clId="{7D124B4A-9FAD-1346-B5DF-1ED8FBD34ACE}" dt="2024-04-23T17:05:51.508" v="274" actId="1076"/>
        <pc:sldMkLst>
          <pc:docMk/>
          <pc:sldMk cId="1330621102" sldId="257"/>
        </pc:sldMkLst>
        <pc:spChg chg="add mod">
          <ac:chgData name="Clara Smith" userId="a1cd3db3-bd40-404b-adbe-d6029e2c433b" providerId="ADAL" clId="{7D124B4A-9FAD-1346-B5DF-1ED8FBD34ACE}" dt="2024-04-23T17:05:51.508" v="274" actId="1076"/>
          <ac:spMkLst>
            <pc:docMk/>
            <pc:sldMk cId="1330621102" sldId="257"/>
            <ac:spMk id="4" creationId="{3A19D46A-5091-2C73-FCE2-3CE669EB21B7}"/>
          </ac:spMkLst>
        </pc:spChg>
      </pc:sldChg>
      <pc:sldChg chg="del">
        <pc:chgData name="Clara Smith" userId="a1cd3db3-bd40-404b-adbe-d6029e2c433b" providerId="ADAL" clId="{7D124B4A-9FAD-1346-B5DF-1ED8FBD34ACE}" dt="2024-04-23T17:04:04.157" v="237" actId="2696"/>
        <pc:sldMkLst>
          <pc:docMk/>
          <pc:sldMk cId="3032044394" sldId="262"/>
        </pc:sldMkLst>
      </pc:sldChg>
      <pc:sldChg chg="del">
        <pc:chgData name="Clara Smith" userId="a1cd3db3-bd40-404b-adbe-d6029e2c433b" providerId="ADAL" clId="{7D124B4A-9FAD-1346-B5DF-1ED8FBD34ACE}" dt="2024-04-23T17:54:56.057" v="1174" actId="2696"/>
        <pc:sldMkLst>
          <pc:docMk/>
          <pc:sldMk cId="2590110050" sldId="263"/>
        </pc:sldMkLst>
      </pc:sldChg>
      <pc:sldChg chg="del">
        <pc:chgData name="Clara Smith" userId="a1cd3db3-bd40-404b-adbe-d6029e2c433b" providerId="ADAL" clId="{7D124B4A-9FAD-1346-B5DF-1ED8FBD34ACE}" dt="2024-04-23T17:54:56.056" v="1173" actId="2696"/>
        <pc:sldMkLst>
          <pc:docMk/>
          <pc:sldMk cId="1577018963" sldId="264"/>
        </pc:sldMkLst>
      </pc:sldChg>
      <pc:sldChg chg="addSp delSp modSp del mod setBg">
        <pc:chgData name="Clara Smith" userId="a1cd3db3-bd40-404b-adbe-d6029e2c433b" providerId="ADAL" clId="{7D124B4A-9FAD-1346-B5DF-1ED8FBD34ACE}" dt="2024-04-23T20:55:00.984" v="1610" actId="2696"/>
        <pc:sldMkLst>
          <pc:docMk/>
          <pc:sldMk cId="3779400647" sldId="265"/>
        </pc:sldMkLst>
        <pc:spChg chg="del">
          <ac:chgData name="Clara Smith" userId="a1cd3db3-bd40-404b-adbe-d6029e2c433b" providerId="ADAL" clId="{7D124B4A-9FAD-1346-B5DF-1ED8FBD34ACE}" dt="2024-04-23T18:20:12.585" v="1208" actId="478"/>
          <ac:spMkLst>
            <pc:docMk/>
            <pc:sldMk cId="3779400647" sldId="265"/>
            <ac:spMk id="2" creationId="{00000000-0000-0000-0000-000000000000}"/>
          </ac:spMkLst>
        </pc:spChg>
        <pc:spChg chg="del">
          <ac:chgData name="Clara Smith" userId="a1cd3db3-bd40-404b-adbe-d6029e2c433b" providerId="ADAL" clId="{7D124B4A-9FAD-1346-B5DF-1ED8FBD34ACE}" dt="2024-04-23T18:20:16.803" v="1210" actId="478"/>
          <ac:spMkLst>
            <pc:docMk/>
            <pc:sldMk cId="3779400647" sldId="265"/>
            <ac:spMk id="3" creationId="{00000000-0000-0000-0000-000000000000}"/>
          </ac:spMkLst>
        </pc:spChg>
        <pc:spChg chg="add mod">
          <ac:chgData name="Clara Smith" userId="a1cd3db3-bd40-404b-adbe-d6029e2c433b" providerId="ADAL" clId="{7D124B4A-9FAD-1346-B5DF-1ED8FBD34ACE}" dt="2024-04-23T20:53:44.229" v="1604" actId="26606"/>
          <ac:spMkLst>
            <pc:docMk/>
            <pc:sldMk cId="3779400647" sldId="265"/>
            <ac:spMk id="4" creationId="{D3DE328E-BB4D-BF21-29FA-8AC07B1297AB}"/>
          </ac:spMkLst>
        </pc:spChg>
        <pc:spChg chg="add del mod">
          <ac:chgData name="Clara Smith" userId="a1cd3db3-bd40-404b-adbe-d6029e2c433b" providerId="ADAL" clId="{7D124B4A-9FAD-1346-B5DF-1ED8FBD34ACE}" dt="2024-04-23T18:20:15.357" v="1209" actId="478"/>
          <ac:spMkLst>
            <pc:docMk/>
            <pc:sldMk cId="3779400647" sldId="265"/>
            <ac:spMk id="6" creationId="{DE465469-0C7B-6E36-A4D2-C64BB3BEB5FA}"/>
          </ac:spMkLst>
        </pc:spChg>
        <pc:spChg chg="add del mod">
          <ac:chgData name="Clara Smith" userId="a1cd3db3-bd40-404b-adbe-d6029e2c433b" providerId="ADAL" clId="{7D124B4A-9FAD-1346-B5DF-1ED8FBD34ACE}" dt="2024-04-23T18:20:20.097" v="1211" actId="478"/>
          <ac:spMkLst>
            <pc:docMk/>
            <pc:sldMk cId="3779400647" sldId="265"/>
            <ac:spMk id="8" creationId="{77B21261-72BC-DCE2-DE31-6EE7DAA904E6}"/>
          </ac:spMkLst>
        </pc:spChg>
        <pc:spChg chg="add del">
          <ac:chgData name="Clara Smith" userId="a1cd3db3-bd40-404b-adbe-d6029e2c433b" providerId="ADAL" clId="{7D124B4A-9FAD-1346-B5DF-1ED8FBD34ACE}" dt="2024-04-23T20:53:44.229" v="1604" actId="26606"/>
          <ac:spMkLst>
            <pc:docMk/>
            <pc:sldMk cId="3779400647" sldId="265"/>
            <ac:spMk id="14" creationId="{0671A8AE-40A1-4631-A6B8-581AFF065482}"/>
          </ac:spMkLst>
        </pc:spChg>
        <pc:spChg chg="add del">
          <ac:chgData name="Clara Smith" userId="a1cd3db3-bd40-404b-adbe-d6029e2c433b" providerId="ADAL" clId="{7D124B4A-9FAD-1346-B5DF-1ED8FBD34ACE}" dt="2024-04-23T20:53:44.229" v="1604" actId="26606"/>
          <ac:spMkLst>
            <pc:docMk/>
            <pc:sldMk cId="3779400647" sldId="265"/>
            <ac:spMk id="15" creationId="{08C9B587-E65E-4B52-B37C-ABEBB6E87928}"/>
          </ac:spMkLst>
        </pc:spChg>
        <pc:spChg chg="add del">
          <ac:chgData name="Clara Smith" userId="a1cd3db3-bd40-404b-adbe-d6029e2c433b" providerId="ADAL" clId="{7D124B4A-9FAD-1346-B5DF-1ED8FBD34ACE}" dt="2024-04-23T20:53:44.229" v="1604" actId="26606"/>
          <ac:spMkLst>
            <pc:docMk/>
            <pc:sldMk cId="3779400647" sldId="265"/>
            <ac:spMk id="16" creationId="{AB58EF07-17C2-48CF-ABB0-EEF1F17CB8F0}"/>
          </ac:spMkLst>
        </pc:spChg>
        <pc:spChg chg="add del">
          <ac:chgData name="Clara Smith" userId="a1cd3db3-bd40-404b-adbe-d6029e2c433b" providerId="ADAL" clId="{7D124B4A-9FAD-1346-B5DF-1ED8FBD34ACE}" dt="2024-04-23T20:53:43.982" v="1603" actId="26606"/>
          <ac:spMkLst>
            <pc:docMk/>
            <pc:sldMk cId="3779400647" sldId="265"/>
            <ac:spMk id="21" creationId="{8A95209C-5275-4E15-8EA7-7F42980ABF2D}"/>
          </ac:spMkLst>
        </pc:spChg>
        <pc:spChg chg="add del">
          <ac:chgData name="Clara Smith" userId="a1cd3db3-bd40-404b-adbe-d6029e2c433b" providerId="ADAL" clId="{7D124B4A-9FAD-1346-B5DF-1ED8FBD34ACE}" dt="2024-04-23T20:53:43.982" v="1603" actId="26606"/>
          <ac:spMkLst>
            <pc:docMk/>
            <pc:sldMk cId="3779400647" sldId="265"/>
            <ac:spMk id="23" creationId="{4F2ED431-E304-4FF0-9F4E-032783C9D612}"/>
          </ac:spMkLst>
        </pc:spChg>
        <pc:spChg chg="add del">
          <ac:chgData name="Clara Smith" userId="a1cd3db3-bd40-404b-adbe-d6029e2c433b" providerId="ADAL" clId="{7D124B4A-9FAD-1346-B5DF-1ED8FBD34ACE}" dt="2024-04-23T20:53:43.982" v="1603" actId="26606"/>
          <ac:spMkLst>
            <pc:docMk/>
            <pc:sldMk cId="3779400647" sldId="265"/>
            <ac:spMk id="25" creationId="{4E87FCFB-2CCE-460D-B3DD-557C8BD1B94A}"/>
          </ac:spMkLst>
        </pc:spChg>
        <pc:spChg chg="add">
          <ac:chgData name="Clara Smith" userId="a1cd3db3-bd40-404b-adbe-d6029e2c433b" providerId="ADAL" clId="{7D124B4A-9FAD-1346-B5DF-1ED8FBD34ACE}" dt="2024-04-23T20:53:44.229" v="1604" actId="26606"/>
          <ac:spMkLst>
            <pc:docMk/>
            <pc:sldMk cId="3779400647" sldId="265"/>
            <ac:spMk id="27" creationId="{22A397E7-BF60-45B2-84C7-B074B76C37A7}"/>
          </ac:spMkLst>
        </pc:spChg>
        <pc:spChg chg="add">
          <ac:chgData name="Clara Smith" userId="a1cd3db3-bd40-404b-adbe-d6029e2c433b" providerId="ADAL" clId="{7D124B4A-9FAD-1346-B5DF-1ED8FBD34ACE}" dt="2024-04-23T20:53:44.229" v="1604" actId="26606"/>
          <ac:spMkLst>
            <pc:docMk/>
            <pc:sldMk cId="3779400647" sldId="265"/>
            <ac:spMk id="28" creationId="{890DEF05-784E-4B61-89E4-04C4ECF4E5A0}"/>
          </ac:spMkLst>
        </pc:spChg>
        <pc:picChg chg="mod">
          <ac:chgData name="Clara Smith" userId="a1cd3db3-bd40-404b-adbe-d6029e2c433b" providerId="ADAL" clId="{7D124B4A-9FAD-1346-B5DF-1ED8FBD34ACE}" dt="2024-04-23T20:53:44.229" v="1604" actId="26606"/>
          <ac:picMkLst>
            <pc:docMk/>
            <pc:sldMk cId="3779400647" sldId="265"/>
            <ac:picMk id="2" creationId="{FA6EE1FE-2A4F-1BAE-2FE6-BD4A715C0FF5}"/>
          </ac:picMkLst>
        </pc:picChg>
        <pc:cxnChg chg="add">
          <ac:chgData name="Clara Smith" userId="a1cd3db3-bd40-404b-adbe-d6029e2c433b" providerId="ADAL" clId="{7D124B4A-9FAD-1346-B5DF-1ED8FBD34ACE}" dt="2024-04-23T20:53:44.229" v="1604" actId="26606"/>
          <ac:cxnSpMkLst>
            <pc:docMk/>
            <pc:sldMk cId="3779400647" sldId="265"/>
            <ac:cxnSpMk id="29" creationId="{C41BAEC7-F7B0-4224-8B18-8F74B7D87F0B}"/>
          </ac:cxnSpMkLst>
        </pc:cxnChg>
      </pc:sldChg>
      <pc:sldChg chg="addSp delSp modSp mod setBg">
        <pc:chgData name="Clara Smith" userId="a1cd3db3-bd40-404b-adbe-d6029e2c433b" providerId="ADAL" clId="{7D124B4A-9FAD-1346-B5DF-1ED8FBD34ACE}" dt="2024-04-23T21:52:48.837" v="2948" actId="478"/>
        <pc:sldMkLst>
          <pc:docMk/>
          <pc:sldMk cId="4120423388" sldId="266"/>
        </pc:sldMkLst>
        <pc:spChg chg="mod">
          <ac:chgData name="Clara Smith" userId="a1cd3db3-bd40-404b-adbe-d6029e2c433b" providerId="ADAL" clId="{7D124B4A-9FAD-1346-B5DF-1ED8FBD34ACE}" dt="2024-04-23T21:37:50.843" v="1988" actId="1076"/>
          <ac:spMkLst>
            <pc:docMk/>
            <pc:sldMk cId="4120423388" sldId="266"/>
            <ac:spMk id="2" creationId="{00000000-0000-0000-0000-000000000000}"/>
          </ac:spMkLst>
        </pc:spChg>
        <pc:spChg chg="mod">
          <ac:chgData name="Clara Smith" userId="a1cd3db3-bd40-404b-adbe-d6029e2c433b" providerId="ADAL" clId="{7D124B4A-9FAD-1346-B5DF-1ED8FBD34ACE}" dt="2024-04-23T21:49:55.800" v="2734" actId="20577"/>
          <ac:spMkLst>
            <pc:docMk/>
            <pc:sldMk cId="4120423388" sldId="266"/>
            <ac:spMk id="3" creationId="{00000000-0000-0000-0000-000000000000}"/>
          </ac:spMkLst>
        </pc:spChg>
        <pc:spChg chg="add mod">
          <ac:chgData name="Clara Smith" userId="a1cd3db3-bd40-404b-adbe-d6029e2c433b" providerId="ADAL" clId="{7D124B4A-9FAD-1346-B5DF-1ED8FBD34ACE}" dt="2024-04-23T21:52:30.655" v="2947" actId="1076"/>
          <ac:spMkLst>
            <pc:docMk/>
            <pc:sldMk cId="4120423388" sldId="266"/>
            <ac:spMk id="6" creationId="{B18E1FEB-1D01-9FF7-2942-AEC9377E9165}"/>
          </ac:spMkLst>
        </pc:spChg>
        <pc:spChg chg="add">
          <ac:chgData name="Clara Smith" userId="a1cd3db3-bd40-404b-adbe-d6029e2c433b" providerId="ADAL" clId="{7D124B4A-9FAD-1346-B5DF-1ED8FBD34ACE}" dt="2024-04-23T20:55:44.943" v="1624" actId="26606"/>
          <ac:spMkLst>
            <pc:docMk/>
            <pc:sldMk cId="4120423388" sldId="266"/>
            <ac:spMk id="10" creationId="{FB5B0058-AF13-4859-B429-4EDDE2A26F7F}"/>
          </ac:spMkLst>
        </pc:spChg>
        <pc:spChg chg="add">
          <ac:chgData name="Clara Smith" userId="a1cd3db3-bd40-404b-adbe-d6029e2c433b" providerId="ADAL" clId="{7D124B4A-9FAD-1346-B5DF-1ED8FBD34ACE}" dt="2024-04-23T20:55:44.943" v="1624" actId="26606"/>
          <ac:spMkLst>
            <pc:docMk/>
            <pc:sldMk cId="4120423388" sldId="266"/>
            <ac:spMk id="14" creationId="{A4A161CC-6DC5-4863-B213-94529D6E06D7}"/>
          </ac:spMkLst>
        </pc:spChg>
        <pc:picChg chg="del">
          <ac:chgData name="Clara Smith" userId="a1cd3db3-bd40-404b-adbe-d6029e2c433b" providerId="ADAL" clId="{7D124B4A-9FAD-1346-B5DF-1ED8FBD34ACE}" dt="2024-04-23T21:52:48.837" v="2948" actId="478"/>
          <ac:picMkLst>
            <pc:docMk/>
            <pc:sldMk cId="4120423388" sldId="266"/>
            <ac:picMk id="4" creationId="{F061035F-F42B-7BF1-5DDE-158244B7B643}"/>
          </ac:picMkLst>
        </pc:picChg>
        <pc:picChg chg="add mod modCrop">
          <ac:chgData name="Clara Smith" userId="a1cd3db3-bd40-404b-adbe-d6029e2c433b" providerId="ADAL" clId="{7D124B4A-9FAD-1346-B5DF-1ED8FBD34ACE}" dt="2024-04-23T20:55:44.943" v="1624" actId="26606"/>
          <ac:picMkLst>
            <pc:docMk/>
            <pc:sldMk cId="4120423388" sldId="266"/>
            <ac:picMk id="5" creationId="{CF5FC64C-4A3E-5F24-BAB0-B7A2BDE575D2}"/>
          </ac:picMkLst>
        </pc:picChg>
        <pc:cxnChg chg="add">
          <ac:chgData name="Clara Smith" userId="a1cd3db3-bd40-404b-adbe-d6029e2c433b" providerId="ADAL" clId="{7D124B4A-9FAD-1346-B5DF-1ED8FBD34ACE}" dt="2024-04-23T20:55:44.943" v="1624" actId="26606"/>
          <ac:cxnSpMkLst>
            <pc:docMk/>
            <pc:sldMk cId="4120423388" sldId="266"/>
            <ac:cxnSpMk id="12" creationId="{AC65C03C-3F17-45DC-A1B9-35ACA43397D4}"/>
          </ac:cxnSpMkLst>
        </pc:cxnChg>
      </pc:sldChg>
      <pc:sldChg chg="addSp delSp modSp mod setBg">
        <pc:chgData name="Clara Smith" userId="a1cd3db3-bd40-404b-adbe-d6029e2c433b" providerId="ADAL" clId="{7D124B4A-9FAD-1346-B5DF-1ED8FBD34ACE}" dt="2024-04-23T17:07:50.604" v="390" actId="14100"/>
        <pc:sldMkLst>
          <pc:docMk/>
          <pc:sldMk cId="957101498" sldId="267"/>
        </pc:sldMkLst>
        <pc:spChg chg="del">
          <ac:chgData name="Clara Smith" userId="a1cd3db3-bd40-404b-adbe-d6029e2c433b" providerId="ADAL" clId="{7D124B4A-9FAD-1346-B5DF-1ED8FBD34ACE}" dt="2024-04-23T17:05:45.230" v="269" actId="478"/>
          <ac:spMkLst>
            <pc:docMk/>
            <pc:sldMk cId="957101498" sldId="267"/>
            <ac:spMk id="2" creationId="{F9CC9401-9A33-31F1-829F-44346E631BBF}"/>
          </ac:spMkLst>
        </pc:spChg>
        <pc:spChg chg="mod">
          <ac:chgData name="Clara Smith" userId="a1cd3db3-bd40-404b-adbe-d6029e2c433b" providerId="ADAL" clId="{7D124B4A-9FAD-1346-B5DF-1ED8FBD34ACE}" dt="2024-04-23T17:07:13.127" v="302" actId="1076"/>
          <ac:spMkLst>
            <pc:docMk/>
            <pc:sldMk cId="957101498" sldId="267"/>
            <ac:spMk id="3" creationId="{2FD753F4-D2BD-B467-C191-78AEA29EC3F9}"/>
          </ac:spMkLst>
        </pc:spChg>
        <pc:spChg chg="add del mod">
          <ac:chgData name="Clara Smith" userId="a1cd3db3-bd40-404b-adbe-d6029e2c433b" providerId="ADAL" clId="{7D124B4A-9FAD-1346-B5DF-1ED8FBD34ACE}" dt="2024-04-23T17:05:46.986" v="271" actId="478"/>
          <ac:spMkLst>
            <pc:docMk/>
            <pc:sldMk cId="957101498" sldId="267"/>
            <ac:spMk id="5" creationId="{1F2DE034-8FA7-95A3-44EB-6BA1B763A670}"/>
          </ac:spMkLst>
        </pc:spChg>
        <pc:spChg chg="add del mod">
          <ac:chgData name="Clara Smith" userId="a1cd3db3-bd40-404b-adbe-d6029e2c433b" providerId="ADAL" clId="{7D124B4A-9FAD-1346-B5DF-1ED8FBD34ACE}" dt="2024-04-23T17:05:48.776" v="273" actId="478"/>
          <ac:spMkLst>
            <pc:docMk/>
            <pc:sldMk cId="957101498" sldId="267"/>
            <ac:spMk id="6" creationId="{989151E1-3C9B-00C3-E8F2-013D85194287}"/>
          </ac:spMkLst>
        </pc:spChg>
        <pc:spChg chg="add mod">
          <ac:chgData name="Clara Smith" userId="a1cd3db3-bd40-404b-adbe-d6029e2c433b" providerId="ADAL" clId="{7D124B4A-9FAD-1346-B5DF-1ED8FBD34ACE}" dt="2024-04-23T17:06:43.802" v="293" actId="1076"/>
          <ac:spMkLst>
            <pc:docMk/>
            <pc:sldMk cId="957101498" sldId="267"/>
            <ac:spMk id="7" creationId="{D1C8D6A6-D7F4-ED55-C4AE-763CA9F56459}"/>
          </ac:spMkLst>
        </pc:spChg>
        <pc:spChg chg="add mod">
          <ac:chgData name="Clara Smith" userId="a1cd3db3-bd40-404b-adbe-d6029e2c433b" providerId="ADAL" clId="{7D124B4A-9FAD-1346-B5DF-1ED8FBD34ACE}" dt="2024-04-23T17:07:50.604" v="390" actId="14100"/>
          <ac:spMkLst>
            <pc:docMk/>
            <pc:sldMk cId="957101498" sldId="267"/>
            <ac:spMk id="8" creationId="{AA0D0DF6-4FA9-82E1-70A3-560D6157D0C1}"/>
          </ac:spMkLst>
        </pc:spChg>
      </pc:sldChg>
      <pc:sldChg chg="modSp mod">
        <pc:chgData name="Clara Smith" userId="a1cd3db3-bd40-404b-adbe-d6029e2c433b" providerId="ADAL" clId="{7D124B4A-9FAD-1346-B5DF-1ED8FBD34ACE}" dt="2024-04-23T22:35:10.224" v="3716" actId="20577"/>
        <pc:sldMkLst>
          <pc:docMk/>
          <pc:sldMk cId="1975774725" sldId="268"/>
        </pc:sldMkLst>
        <pc:spChg chg="mod">
          <ac:chgData name="Clara Smith" userId="a1cd3db3-bd40-404b-adbe-d6029e2c433b" providerId="ADAL" clId="{7D124B4A-9FAD-1346-B5DF-1ED8FBD34ACE}" dt="2024-04-23T22:35:10.224" v="3716" actId="20577"/>
          <ac:spMkLst>
            <pc:docMk/>
            <pc:sldMk cId="1975774725" sldId="268"/>
            <ac:spMk id="3" creationId="{2FD753F4-D2BD-B467-C191-78AEA29EC3F9}"/>
          </ac:spMkLst>
        </pc:spChg>
      </pc:sldChg>
      <pc:sldChg chg="addSp delSp modSp mod setBg">
        <pc:chgData name="Clara Smith" userId="a1cd3db3-bd40-404b-adbe-d6029e2c433b" providerId="ADAL" clId="{7D124B4A-9FAD-1346-B5DF-1ED8FBD34ACE}" dt="2024-04-24T18:00:47.435" v="3759" actId="164"/>
        <pc:sldMkLst>
          <pc:docMk/>
          <pc:sldMk cId="3211508994" sldId="269"/>
        </pc:sldMkLst>
        <pc:spChg chg="add mod topLvl">
          <ac:chgData name="Clara Smith" userId="a1cd3db3-bd40-404b-adbe-d6029e2c433b" providerId="ADAL" clId="{7D124B4A-9FAD-1346-B5DF-1ED8FBD34ACE}" dt="2024-04-24T18:00:39.066" v="3757" actId="165"/>
          <ac:spMkLst>
            <pc:docMk/>
            <pc:sldMk cId="3211508994" sldId="269"/>
            <ac:spMk id="2" creationId="{B123F82A-1964-6EF7-CCA9-695EFF90E03B}"/>
          </ac:spMkLst>
        </pc:spChg>
        <pc:spChg chg="mod">
          <ac:chgData name="Clara Smith" userId="a1cd3db3-bd40-404b-adbe-d6029e2c433b" providerId="ADAL" clId="{7D124B4A-9FAD-1346-B5DF-1ED8FBD34ACE}" dt="2024-04-24T14:53:44.074" v="3731" actId="1076"/>
          <ac:spMkLst>
            <pc:docMk/>
            <pc:sldMk cId="3211508994" sldId="269"/>
            <ac:spMk id="8" creationId="{791DF8F9-C1A0-B846-8D29-46FEAFDC3CA9}"/>
          </ac:spMkLst>
        </pc:spChg>
        <pc:spChg chg="mod topLvl">
          <ac:chgData name="Clara Smith" userId="a1cd3db3-bd40-404b-adbe-d6029e2c433b" providerId="ADAL" clId="{7D124B4A-9FAD-1346-B5DF-1ED8FBD34ACE}" dt="2024-04-24T18:00:47.435" v="3759" actId="164"/>
          <ac:spMkLst>
            <pc:docMk/>
            <pc:sldMk cId="3211508994" sldId="269"/>
            <ac:spMk id="13" creationId="{9968CE1F-8A52-4B70-740B-87800F39140C}"/>
          </ac:spMkLst>
        </pc:spChg>
        <pc:grpChg chg="add del mod">
          <ac:chgData name="Clara Smith" userId="a1cd3db3-bd40-404b-adbe-d6029e2c433b" providerId="ADAL" clId="{7D124B4A-9FAD-1346-B5DF-1ED8FBD34ACE}" dt="2024-04-24T18:00:39.066" v="3757" actId="165"/>
          <ac:grpSpMkLst>
            <pc:docMk/>
            <pc:sldMk cId="3211508994" sldId="269"/>
            <ac:grpSpMk id="3" creationId="{C7F0428E-0782-5EF0-B788-9D459CB495E4}"/>
          </ac:grpSpMkLst>
        </pc:grpChg>
        <pc:grpChg chg="add mod">
          <ac:chgData name="Clara Smith" userId="a1cd3db3-bd40-404b-adbe-d6029e2c433b" providerId="ADAL" clId="{7D124B4A-9FAD-1346-B5DF-1ED8FBD34ACE}" dt="2024-04-24T18:00:33.248" v="3755" actId="1076"/>
          <ac:grpSpMkLst>
            <pc:docMk/>
            <pc:sldMk cId="3211508994" sldId="269"/>
            <ac:grpSpMk id="4" creationId="{1E1E0652-0040-51B1-AABC-08B926FA58C9}"/>
          </ac:grpSpMkLst>
        </pc:grpChg>
        <pc:grpChg chg="add mod">
          <ac:chgData name="Clara Smith" userId="a1cd3db3-bd40-404b-adbe-d6029e2c433b" providerId="ADAL" clId="{7D124B4A-9FAD-1346-B5DF-1ED8FBD34ACE}" dt="2024-04-24T18:00:47.435" v="3759" actId="164"/>
          <ac:grpSpMkLst>
            <pc:docMk/>
            <pc:sldMk cId="3211508994" sldId="269"/>
            <ac:grpSpMk id="10" creationId="{5E83FFC2-107A-073A-0762-937164598A25}"/>
          </ac:grpSpMkLst>
        </pc:grpChg>
        <pc:picChg chg="mod">
          <ac:chgData name="Clara Smith" userId="a1cd3db3-bd40-404b-adbe-d6029e2c433b" providerId="ADAL" clId="{7D124B4A-9FAD-1346-B5DF-1ED8FBD34ACE}" dt="2024-04-24T18:00:27.273" v="3752" actId="164"/>
          <ac:picMkLst>
            <pc:docMk/>
            <pc:sldMk cId="3211508994" sldId="269"/>
            <ac:picMk id="5" creationId="{73D4C81F-7AC1-F046-EB0F-43B8826842AF}"/>
          </ac:picMkLst>
        </pc:picChg>
        <pc:picChg chg="mod">
          <ac:chgData name="Clara Smith" userId="a1cd3db3-bd40-404b-adbe-d6029e2c433b" providerId="ADAL" clId="{7D124B4A-9FAD-1346-B5DF-1ED8FBD34ACE}" dt="2024-04-24T18:00:27.273" v="3752" actId="164"/>
          <ac:picMkLst>
            <pc:docMk/>
            <pc:sldMk cId="3211508994" sldId="269"/>
            <ac:picMk id="6" creationId="{FE8499E7-2AE7-8D7A-D90D-1BD4B08C2202}"/>
          </ac:picMkLst>
        </pc:picChg>
        <pc:picChg chg="mod">
          <ac:chgData name="Clara Smith" userId="a1cd3db3-bd40-404b-adbe-d6029e2c433b" providerId="ADAL" clId="{7D124B4A-9FAD-1346-B5DF-1ED8FBD34ACE}" dt="2024-04-24T18:00:27.273" v="3752" actId="164"/>
          <ac:picMkLst>
            <pc:docMk/>
            <pc:sldMk cId="3211508994" sldId="269"/>
            <ac:picMk id="7" creationId="{27107068-C3C0-EB76-1E4B-809F893EB45E}"/>
          </ac:picMkLst>
        </pc:picChg>
        <pc:picChg chg="mod topLvl">
          <ac:chgData name="Clara Smith" userId="a1cd3db3-bd40-404b-adbe-d6029e2c433b" providerId="ADAL" clId="{7D124B4A-9FAD-1346-B5DF-1ED8FBD34ACE}" dt="2024-04-24T18:00:47.435" v="3759" actId="164"/>
          <ac:picMkLst>
            <pc:docMk/>
            <pc:sldMk cId="3211508994" sldId="269"/>
            <ac:picMk id="9" creationId="{E5C5CCE8-3316-761F-58CC-AAE9DF8F0348}"/>
          </ac:picMkLst>
        </pc:picChg>
        <pc:picChg chg="mod">
          <ac:chgData name="Clara Smith" userId="a1cd3db3-bd40-404b-adbe-d6029e2c433b" providerId="ADAL" clId="{7D124B4A-9FAD-1346-B5DF-1ED8FBD34ACE}" dt="2024-04-24T18:00:27.273" v="3752" actId="164"/>
          <ac:picMkLst>
            <pc:docMk/>
            <pc:sldMk cId="3211508994" sldId="269"/>
            <ac:picMk id="14" creationId="{BC5345B4-C756-68DD-8AAE-47D2041A7BB0}"/>
          </ac:picMkLst>
        </pc:picChg>
        <pc:picChg chg="mod">
          <ac:chgData name="Clara Smith" userId="a1cd3db3-bd40-404b-adbe-d6029e2c433b" providerId="ADAL" clId="{7D124B4A-9FAD-1346-B5DF-1ED8FBD34ACE}" dt="2024-04-24T18:00:27.273" v="3752" actId="164"/>
          <ac:picMkLst>
            <pc:docMk/>
            <pc:sldMk cId="3211508994" sldId="269"/>
            <ac:picMk id="15" creationId="{EA092078-8217-7494-D3D3-4A086E70A632}"/>
          </ac:picMkLst>
        </pc:picChg>
      </pc:sldChg>
      <pc:sldChg chg="addSp modSp mod setBg">
        <pc:chgData name="Clara Smith" userId="a1cd3db3-bd40-404b-adbe-d6029e2c433b" providerId="ADAL" clId="{7D124B4A-9FAD-1346-B5DF-1ED8FBD34ACE}" dt="2024-04-24T14:51:20.324" v="3720"/>
        <pc:sldMkLst>
          <pc:docMk/>
          <pc:sldMk cId="3112264132" sldId="270"/>
        </pc:sldMkLst>
        <pc:spChg chg="add mod">
          <ac:chgData name="Clara Smith" userId="a1cd3db3-bd40-404b-adbe-d6029e2c433b" providerId="ADAL" clId="{7D124B4A-9FAD-1346-B5DF-1ED8FBD34ACE}" dt="2024-04-23T20:43:56.128" v="1477" actId="14100"/>
          <ac:spMkLst>
            <pc:docMk/>
            <pc:sldMk cId="3112264132" sldId="270"/>
            <ac:spMk id="2" creationId="{C4BFBEB0-4701-EE39-DBBA-099F4C208381}"/>
          </ac:spMkLst>
        </pc:spChg>
        <pc:spChg chg="mod">
          <ac:chgData name="Clara Smith" userId="a1cd3db3-bd40-404b-adbe-d6029e2c433b" providerId="ADAL" clId="{7D124B4A-9FAD-1346-B5DF-1ED8FBD34ACE}" dt="2024-04-23T20:43:39.866" v="1471" actId="255"/>
          <ac:spMkLst>
            <pc:docMk/>
            <pc:sldMk cId="3112264132" sldId="270"/>
            <ac:spMk id="13" creationId="{9968CE1F-8A52-4B70-740B-87800F39140C}"/>
          </ac:spMkLst>
        </pc:spChg>
      </pc:sldChg>
      <pc:sldChg chg="addSp modSp mod setBg">
        <pc:chgData name="Clara Smith" userId="a1cd3db3-bd40-404b-adbe-d6029e2c433b" providerId="ADAL" clId="{7D124B4A-9FAD-1346-B5DF-1ED8FBD34ACE}" dt="2024-04-24T17:59:35.141" v="3750" actId="1076"/>
        <pc:sldMkLst>
          <pc:docMk/>
          <pc:sldMk cId="4203909090" sldId="271"/>
        </pc:sldMkLst>
        <pc:spChg chg="mod">
          <ac:chgData name="Clara Smith" userId="a1cd3db3-bd40-404b-adbe-d6029e2c433b" providerId="ADAL" clId="{7D124B4A-9FAD-1346-B5DF-1ED8FBD34ACE}" dt="2024-04-24T17:59:00.556" v="3746" actId="1076"/>
          <ac:spMkLst>
            <pc:docMk/>
            <pc:sldMk cId="4203909090" sldId="271"/>
            <ac:spMk id="2" creationId="{00000000-0000-0000-0000-000000000000}"/>
          </ac:spMkLst>
        </pc:spChg>
        <pc:spChg chg="add mod">
          <ac:chgData name="Clara Smith" userId="a1cd3db3-bd40-404b-adbe-d6029e2c433b" providerId="ADAL" clId="{7D124B4A-9FAD-1346-B5DF-1ED8FBD34ACE}" dt="2024-04-23T20:44:23.877" v="1486" actId="14100"/>
          <ac:spMkLst>
            <pc:docMk/>
            <pc:sldMk cId="4203909090" sldId="271"/>
            <ac:spMk id="4" creationId="{8458A39B-A919-E39F-646E-8052414EE798}"/>
          </ac:spMkLst>
        </pc:spChg>
        <pc:spChg chg="mod">
          <ac:chgData name="Clara Smith" userId="a1cd3db3-bd40-404b-adbe-d6029e2c433b" providerId="ADAL" clId="{7D124B4A-9FAD-1346-B5DF-1ED8FBD34ACE}" dt="2024-04-24T14:53:26.121" v="3730" actId="20577"/>
          <ac:spMkLst>
            <pc:docMk/>
            <pc:sldMk cId="4203909090" sldId="271"/>
            <ac:spMk id="8" creationId="{01EDB3CE-F912-295E-050E-63A40F2B96DD}"/>
          </ac:spMkLst>
        </pc:spChg>
        <pc:picChg chg="add mod">
          <ac:chgData name="Clara Smith" userId="a1cd3db3-bd40-404b-adbe-d6029e2c433b" providerId="ADAL" clId="{7D124B4A-9FAD-1346-B5DF-1ED8FBD34ACE}" dt="2024-04-24T17:59:35.141" v="3750" actId="1076"/>
          <ac:picMkLst>
            <pc:docMk/>
            <pc:sldMk cId="4203909090" sldId="271"/>
            <ac:picMk id="6" creationId="{B1AECC02-AE3F-C495-F284-51A21EEB96C2}"/>
          </ac:picMkLst>
        </pc:picChg>
        <pc:picChg chg="mod">
          <ac:chgData name="Clara Smith" userId="a1cd3db3-bd40-404b-adbe-d6029e2c433b" providerId="ADAL" clId="{7D124B4A-9FAD-1346-B5DF-1ED8FBD34ACE}" dt="2024-04-24T17:59:24.777" v="3747" actId="1076"/>
          <ac:picMkLst>
            <pc:docMk/>
            <pc:sldMk cId="4203909090" sldId="271"/>
            <ac:picMk id="12" creationId="{AF01EDFF-E7BF-908A-A6AF-B432411CD8FC}"/>
          </ac:picMkLst>
        </pc:picChg>
      </pc:sldChg>
      <pc:sldChg chg="addSp modSp mod setBg">
        <pc:chgData name="Clara Smith" userId="a1cd3db3-bd40-404b-adbe-d6029e2c433b" providerId="ADAL" clId="{7D124B4A-9FAD-1346-B5DF-1ED8FBD34ACE}" dt="2024-04-24T14:51:20.324" v="3720"/>
        <pc:sldMkLst>
          <pc:docMk/>
          <pc:sldMk cId="3134946410" sldId="272"/>
        </pc:sldMkLst>
        <pc:spChg chg="add mod">
          <ac:chgData name="Clara Smith" userId="a1cd3db3-bd40-404b-adbe-d6029e2c433b" providerId="ADAL" clId="{7D124B4A-9FAD-1346-B5DF-1ED8FBD34ACE}" dt="2024-04-23T20:43:33.267" v="1470" actId="167"/>
          <ac:spMkLst>
            <pc:docMk/>
            <pc:sldMk cId="3134946410" sldId="272"/>
            <ac:spMk id="2" creationId="{0F5647FF-557D-F73A-1B06-728DBC5D831F}"/>
          </ac:spMkLst>
        </pc:spChg>
      </pc:sldChg>
      <pc:sldChg chg="addSp modSp mod setBg">
        <pc:chgData name="Clara Smith" userId="a1cd3db3-bd40-404b-adbe-d6029e2c433b" providerId="ADAL" clId="{7D124B4A-9FAD-1346-B5DF-1ED8FBD34ACE}" dt="2024-04-24T14:51:20.324" v="3720"/>
        <pc:sldMkLst>
          <pc:docMk/>
          <pc:sldMk cId="3545383239" sldId="273"/>
        </pc:sldMkLst>
        <pc:spChg chg="add mod">
          <ac:chgData name="Clara Smith" userId="a1cd3db3-bd40-404b-adbe-d6029e2c433b" providerId="ADAL" clId="{7D124B4A-9FAD-1346-B5DF-1ED8FBD34ACE}" dt="2024-04-23T20:43:19.353" v="1465" actId="1076"/>
          <ac:spMkLst>
            <pc:docMk/>
            <pc:sldMk cId="3545383239" sldId="273"/>
            <ac:spMk id="3" creationId="{0AC1DED0-9E3C-2854-AF49-73AB3F0F8618}"/>
          </ac:spMkLst>
        </pc:spChg>
        <pc:spChg chg="mod">
          <ac:chgData name="Clara Smith" userId="a1cd3db3-bd40-404b-adbe-d6029e2c433b" providerId="ADAL" clId="{7D124B4A-9FAD-1346-B5DF-1ED8FBD34ACE}" dt="2024-04-23T20:43:19.353" v="1465" actId="1076"/>
          <ac:spMkLst>
            <pc:docMk/>
            <pc:sldMk cId="3545383239" sldId="273"/>
            <ac:spMk id="20" creationId="{59C981C2-A312-975A-FE7B-2A5A905D1365}"/>
          </ac:spMkLst>
        </pc:spChg>
        <pc:picChg chg="mod">
          <ac:chgData name="Clara Smith" userId="a1cd3db3-bd40-404b-adbe-d6029e2c433b" providerId="ADAL" clId="{7D124B4A-9FAD-1346-B5DF-1ED8FBD34ACE}" dt="2024-04-23T20:43:15.405" v="1464" actId="1076"/>
          <ac:picMkLst>
            <pc:docMk/>
            <pc:sldMk cId="3545383239" sldId="273"/>
            <ac:picMk id="2" creationId="{F02674B3-8970-FD68-6CC1-4C44D4BBEFB3}"/>
          </ac:picMkLst>
        </pc:picChg>
      </pc:sldChg>
      <pc:sldChg chg="addSp modSp mod setBg">
        <pc:chgData name="Clara Smith" userId="a1cd3db3-bd40-404b-adbe-d6029e2c433b" providerId="ADAL" clId="{7D124B4A-9FAD-1346-B5DF-1ED8FBD34ACE}" dt="2024-04-24T14:51:20.324" v="3720"/>
        <pc:sldMkLst>
          <pc:docMk/>
          <pc:sldMk cId="3284138438" sldId="274"/>
        </pc:sldMkLst>
        <pc:spChg chg="add mod">
          <ac:chgData name="Clara Smith" userId="a1cd3db3-bd40-404b-adbe-d6029e2c433b" providerId="ADAL" clId="{7D124B4A-9FAD-1346-B5DF-1ED8FBD34ACE}" dt="2024-04-23T18:22:56.991" v="1251" actId="1076"/>
          <ac:spMkLst>
            <pc:docMk/>
            <pc:sldMk cId="3284138438" sldId="274"/>
            <ac:spMk id="2" creationId="{315A2699-6D76-A9A6-A957-6ACCD3A02A4C}"/>
          </ac:spMkLst>
        </pc:spChg>
        <pc:spChg chg="add mod">
          <ac:chgData name="Clara Smith" userId="a1cd3db3-bd40-404b-adbe-d6029e2c433b" providerId="ADAL" clId="{7D124B4A-9FAD-1346-B5DF-1ED8FBD34ACE}" dt="2024-04-23T20:42:13.451" v="1450" actId="14100"/>
          <ac:spMkLst>
            <pc:docMk/>
            <pc:sldMk cId="3284138438" sldId="274"/>
            <ac:spMk id="5" creationId="{1CE96196-3167-0630-3AD7-16075A26A472}"/>
          </ac:spMkLst>
        </pc:spChg>
        <pc:spChg chg="mod">
          <ac:chgData name="Clara Smith" userId="a1cd3db3-bd40-404b-adbe-d6029e2c433b" providerId="ADAL" clId="{7D124B4A-9FAD-1346-B5DF-1ED8FBD34ACE}" dt="2024-04-23T20:42:41.029" v="1457" actId="1076"/>
          <ac:spMkLst>
            <pc:docMk/>
            <pc:sldMk cId="3284138438" sldId="274"/>
            <ac:spMk id="6" creationId="{BC45837A-B70A-2201-C30B-C7B7C5F89734}"/>
          </ac:spMkLst>
        </pc:spChg>
        <pc:spChg chg="mod">
          <ac:chgData name="Clara Smith" userId="a1cd3db3-bd40-404b-adbe-d6029e2c433b" providerId="ADAL" clId="{7D124B4A-9FAD-1346-B5DF-1ED8FBD34ACE}" dt="2024-04-23T20:53:17.032" v="1601" actId="1076"/>
          <ac:spMkLst>
            <pc:docMk/>
            <pc:sldMk cId="3284138438" sldId="274"/>
            <ac:spMk id="7" creationId="{E31220F4-1DFE-6FE9-2687-A2E8F967AFD8}"/>
          </ac:spMkLst>
        </pc:spChg>
        <pc:spChg chg="add mod">
          <ac:chgData name="Clara Smith" userId="a1cd3db3-bd40-404b-adbe-d6029e2c433b" providerId="ADAL" clId="{7D124B4A-9FAD-1346-B5DF-1ED8FBD34ACE}" dt="2024-04-23T20:42:41.029" v="1457" actId="1076"/>
          <ac:spMkLst>
            <pc:docMk/>
            <pc:sldMk cId="3284138438" sldId="274"/>
            <ac:spMk id="8" creationId="{ABA4475A-58FC-E528-D1BF-8D71F9F5591C}"/>
          </ac:spMkLst>
        </pc:spChg>
        <pc:picChg chg="mod">
          <ac:chgData name="Clara Smith" userId="a1cd3db3-bd40-404b-adbe-d6029e2c433b" providerId="ADAL" clId="{7D124B4A-9FAD-1346-B5DF-1ED8FBD34ACE}" dt="2024-04-23T20:42:35.148" v="1456" actId="1076"/>
          <ac:picMkLst>
            <pc:docMk/>
            <pc:sldMk cId="3284138438" sldId="274"/>
            <ac:picMk id="3" creationId="{B5DE3DCB-B66D-EC16-8301-C7F58631D024}"/>
          </ac:picMkLst>
        </pc:picChg>
        <pc:picChg chg="mod">
          <ac:chgData name="Clara Smith" userId="a1cd3db3-bd40-404b-adbe-d6029e2c433b" providerId="ADAL" clId="{7D124B4A-9FAD-1346-B5DF-1ED8FBD34ACE}" dt="2024-04-23T20:42:46.788" v="1458" actId="1076"/>
          <ac:picMkLst>
            <pc:docMk/>
            <pc:sldMk cId="3284138438" sldId="274"/>
            <ac:picMk id="4" creationId="{3BCBA9AF-4414-9598-B82A-A0B32D791968}"/>
          </ac:picMkLst>
        </pc:picChg>
      </pc:sldChg>
      <pc:sldChg chg="addSp delSp modSp del mod setBg">
        <pc:chgData name="Clara Smith" userId="a1cd3db3-bd40-404b-adbe-d6029e2c433b" providerId="ADAL" clId="{7D124B4A-9FAD-1346-B5DF-1ED8FBD34ACE}" dt="2024-04-24T14:51:53.539" v="3721" actId="2696"/>
        <pc:sldMkLst>
          <pc:docMk/>
          <pc:sldMk cId="2652389203" sldId="275"/>
        </pc:sldMkLst>
        <pc:spChg chg="del mod">
          <ac:chgData name="Clara Smith" userId="a1cd3db3-bd40-404b-adbe-d6029e2c433b" providerId="ADAL" clId="{7D124B4A-9FAD-1346-B5DF-1ED8FBD34ACE}" dt="2024-04-23T20:45:12.199" v="1488" actId="478"/>
          <ac:spMkLst>
            <pc:docMk/>
            <pc:sldMk cId="2652389203" sldId="275"/>
            <ac:spMk id="8" creationId="{9488F6A0-DE4F-C23B-3747-25904FBF413B}"/>
          </ac:spMkLst>
        </pc:spChg>
        <pc:spChg chg="add mod">
          <ac:chgData name="Clara Smith" userId="a1cd3db3-bd40-404b-adbe-d6029e2c433b" providerId="ADAL" clId="{7D124B4A-9FAD-1346-B5DF-1ED8FBD34ACE}" dt="2024-04-23T20:45:10.256" v="1487"/>
          <ac:spMkLst>
            <pc:docMk/>
            <pc:sldMk cId="2652389203" sldId="275"/>
            <ac:spMk id="11" creationId="{A7CB075C-ED0F-742E-3D3D-727C80736A33}"/>
          </ac:spMkLst>
        </pc:spChg>
        <pc:picChg chg="del">
          <ac:chgData name="Clara Smith" userId="a1cd3db3-bd40-404b-adbe-d6029e2c433b" providerId="ADAL" clId="{7D124B4A-9FAD-1346-B5DF-1ED8FBD34ACE}" dt="2024-04-23T20:45:12.199" v="1488" actId="478"/>
          <ac:picMkLst>
            <pc:docMk/>
            <pc:sldMk cId="2652389203" sldId="275"/>
            <ac:picMk id="2" creationId="{B3DDCFC3-0246-40C2-0584-805E4EF46147}"/>
          </ac:picMkLst>
        </pc:picChg>
        <pc:picChg chg="mod">
          <ac:chgData name="Clara Smith" userId="a1cd3db3-bd40-404b-adbe-d6029e2c433b" providerId="ADAL" clId="{7D124B4A-9FAD-1346-B5DF-1ED8FBD34ACE}" dt="2024-04-23T17:37:24.744" v="1171" actId="2085"/>
          <ac:picMkLst>
            <pc:docMk/>
            <pc:sldMk cId="2652389203" sldId="275"/>
            <ac:picMk id="4" creationId="{3BCBA9AF-4414-9598-B82A-A0B32D791968}"/>
          </ac:picMkLst>
        </pc:picChg>
        <pc:picChg chg="del">
          <ac:chgData name="Clara Smith" userId="a1cd3db3-bd40-404b-adbe-d6029e2c433b" providerId="ADAL" clId="{7D124B4A-9FAD-1346-B5DF-1ED8FBD34ACE}" dt="2024-04-23T20:45:12.199" v="1488" actId="478"/>
          <ac:picMkLst>
            <pc:docMk/>
            <pc:sldMk cId="2652389203" sldId="275"/>
            <ac:picMk id="5" creationId="{A61ACF1E-B032-B0CE-3D70-8348E385B4AB}"/>
          </ac:picMkLst>
        </pc:picChg>
        <pc:picChg chg="add mod">
          <ac:chgData name="Clara Smith" userId="a1cd3db3-bd40-404b-adbe-d6029e2c433b" providerId="ADAL" clId="{7D124B4A-9FAD-1346-B5DF-1ED8FBD34ACE}" dt="2024-04-23T20:45:10.256" v="1487"/>
          <ac:picMkLst>
            <pc:docMk/>
            <pc:sldMk cId="2652389203" sldId="275"/>
            <ac:picMk id="9" creationId="{E7EF7B7F-D01F-CFED-3AB7-D2F046AA87DA}"/>
          </ac:picMkLst>
        </pc:picChg>
        <pc:picChg chg="add mod">
          <ac:chgData name="Clara Smith" userId="a1cd3db3-bd40-404b-adbe-d6029e2c433b" providerId="ADAL" clId="{7D124B4A-9FAD-1346-B5DF-1ED8FBD34ACE}" dt="2024-04-23T20:45:10.256" v="1487"/>
          <ac:picMkLst>
            <pc:docMk/>
            <pc:sldMk cId="2652389203" sldId="275"/>
            <ac:picMk id="10" creationId="{E57BEB10-5926-F942-BE7E-DF2E583808FB}"/>
          </ac:picMkLst>
        </pc:picChg>
      </pc:sldChg>
      <pc:sldChg chg="addSp delSp modSp mod setBg">
        <pc:chgData name="Clara Smith" userId="a1cd3db3-bd40-404b-adbe-d6029e2c433b" providerId="ADAL" clId="{7D124B4A-9FAD-1346-B5DF-1ED8FBD34ACE}" dt="2024-04-24T14:51:20.324" v="3720"/>
        <pc:sldMkLst>
          <pc:docMk/>
          <pc:sldMk cId="1288628530" sldId="276"/>
        </pc:sldMkLst>
        <pc:spChg chg="add del mod">
          <ac:chgData name="Clara Smith" userId="a1cd3db3-bd40-404b-adbe-d6029e2c433b" providerId="ADAL" clId="{7D124B4A-9FAD-1346-B5DF-1ED8FBD34ACE}" dt="2024-04-23T20:40:53.398" v="1430" actId="478"/>
          <ac:spMkLst>
            <pc:docMk/>
            <pc:sldMk cId="1288628530" sldId="276"/>
            <ac:spMk id="2" creationId="{09E75081-1E7A-77EF-E4A5-E3AF8B35A9BF}"/>
          </ac:spMkLst>
        </pc:spChg>
        <pc:spChg chg="add mod">
          <ac:chgData name="Clara Smith" userId="a1cd3db3-bd40-404b-adbe-d6029e2c433b" providerId="ADAL" clId="{7D124B4A-9FAD-1346-B5DF-1ED8FBD34ACE}" dt="2024-04-23T20:41:07.260" v="1436" actId="14100"/>
          <ac:spMkLst>
            <pc:docMk/>
            <pc:sldMk cId="1288628530" sldId="276"/>
            <ac:spMk id="3" creationId="{20F1CAF9-0199-D612-C9A8-26C9A217272B}"/>
          </ac:spMkLst>
        </pc:spChg>
        <pc:spChg chg="mod">
          <ac:chgData name="Clara Smith" userId="a1cd3db3-bd40-404b-adbe-d6029e2c433b" providerId="ADAL" clId="{7D124B4A-9FAD-1346-B5DF-1ED8FBD34ACE}" dt="2024-04-23T17:37:15.976" v="1170" actId="1076"/>
          <ac:spMkLst>
            <pc:docMk/>
            <pc:sldMk cId="1288628530" sldId="276"/>
            <ac:spMk id="9" creationId="{390146E2-90AC-B3C7-BDE5-EFD9E768377B}"/>
          </ac:spMkLst>
        </pc:spChg>
        <pc:spChg chg="mod">
          <ac:chgData name="Clara Smith" userId="a1cd3db3-bd40-404b-adbe-d6029e2c433b" providerId="ADAL" clId="{7D124B4A-9FAD-1346-B5DF-1ED8FBD34ACE}" dt="2024-04-23T17:37:13.564" v="1169" actId="1076"/>
          <ac:spMkLst>
            <pc:docMk/>
            <pc:sldMk cId="1288628530" sldId="276"/>
            <ac:spMk id="12" creationId="{ED7644F5-BE2E-B6C9-3F76-BF21B0D128FE}"/>
          </ac:spMkLst>
        </pc:spChg>
      </pc:sldChg>
      <pc:sldChg chg="addSp delSp modSp add mod setBg">
        <pc:chgData name="Clara Smith" userId="a1cd3db3-bd40-404b-adbe-d6029e2c433b" providerId="ADAL" clId="{7D124B4A-9FAD-1346-B5DF-1ED8FBD34ACE}" dt="2024-04-24T14:51:20.324" v="3720"/>
        <pc:sldMkLst>
          <pc:docMk/>
          <pc:sldMk cId="1533420878" sldId="277"/>
        </pc:sldMkLst>
        <pc:spChg chg="add mod">
          <ac:chgData name="Clara Smith" userId="a1cd3db3-bd40-404b-adbe-d6029e2c433b" providerId="ADAL" clId="{7D124B4A-9FAD-1346-B5DF-1ED8FBD34ACE}" dt="2024-04-23T20:40:47.486" v="1429" actId="2085"/>
          <ac:spMkLst>
            <pc:docMk/>
            <pc:sldMk cId="1533420878" sldId="277"/>
            <ac:spMk id="2" creationId="{104CA0B6-1610-F115-154F-D84F494FD4A7}"/>
          </ac:spMkLst>
        </pc:spChg>
        <pc:spChg chg="del">
          <ac:chgData name="Clara Smith" userId="a1cd3db3-bd40-404b-adbe-d6029e2c433b" providerId="ADAL" clId="{7D124B4A-9FAD-1346-B5DF-1ED8FBD34ACE}" dt="2024-04-23T17:09:16.959" v="393" actId="478"/>
          <ac:spMkLst>
            <pc:docMk/>
            <pc:sldMk cId="1533420878" sldId="277"/>
            <ac:spMk id="9" creationId="{390146E2-90AC-B3C7-BDE5-EFD9E768377B}"/>
          </ac:spMkLst>
        </pc:spChg>
        <pc:spChg chg="mod">
          <ac:chgData name="Clara Smith" userId="a1cd3db3-bd40-404b-adbe-d6029e2c433b" providerId="ADAL" clId="{7D124B4A-9FAD-1346-B5DF-1ED8FBD34ACE}" dt="2024-04-23T20:40:10.358" v="1408" actId="1076"/>
          <ac:spMkLst>
            <pc:docMk/>
            <pc:sldMk cId="1533420878" sldId="277"/>
            <ac:spMk id="12" creationId="{ED7644F5-BE2E-B6C9-3F76-BF21B0D128FE}"/>
          </ac:spMkLst>
        </pc:spChg>
        <pc:spChg chg="mod">
          <ac:chgData name="Clara Smith" userId="a1cd3db3-bd40-404b-adbe-d6029e2c433b" providerId="ADAL" clId="{7D124B4A-9FAD-1346-B5DF-1ED8FBD34ACE}" dt="2024-04-23T17:13:02.727" v="441" actId="1076"/>
          <ac:spMkLst>
            <pc:docMk/>
            <pc:sldMk cId="1533420878" sldId="277"/>
            <ac:spMk id="16" creationId="{574C09A0-9D30-7BD3-0B53-941E04262962}"/>
          </ac:spMkLst>
        </pc:spChg>
        <pc:picChg chg="add mod">
          <ac:chgData name="Clara Smith" userId="a1cd3db3-bd40-404b-adbe-d6029e2c433b" providerId="ADAL" clId="{7D124B4A-9FAD-1346-B5DF-1ED8FBD34ACE}" dt="2024-04-23T20:40:29.821" v="1426" actId="1076"/>
          <ac:picMkLst>
            <pc:docMk/>
            <pc:sldMk cId="1533420878" sldId="277"/>
            <ac:picMk id="3" creationId="{F294DE3D-FADE-06D4-041C-8DE26B05C74C}"/>
          </ac:picMkLst>
        </pc:picChg>
        <pc:picChg chg="add mod">
          <ac:chgData name="Clara Smith" userId="a1cd3db3-bd40-404b-adbe-d6029e2c433b" providerId="ADAL" clId="{7D124B4A-9FAD-1346-B5DF-1ED8FBD34ACE}" dt="2024-04-23T20:40:26.956" v="1422" actId="1038"/>
          <ac:picMkLst>
            <pc:docMk/>
            <pc:sldMk cId="1533420878" sldId="277"/>
            <ac:picMk id="4" creationId="{ABFDA6D7-0530-1624-A041-99C0A36D0028}"/>
          </ac:picMkLst>
        </pc:picChg>
        <pc:picChg chg="add mod">
          <ac:chgData name="Clara Smith" userId="a1cd3db3-bd40-404b-adbe-d6029e2c433b" providerId="ADAL" clId="{7D124B4A-9FAD-1346-B5DF-1ED8FBD34ACE}" dt="2024-04-23T20:40:18.837" v="1411" actId="1076"/>
          <ac:picMkLst>
            <pc:docMk/>
            <pc:sldMk cId="1533420878" sldId="277"/>
            <ac:picMk id="5" creationId="{A619EF24-9818-53AB-9C99-06D37D8C3B23}"/>
          </ac:picMkLst>
        </pc:picChg>
        <pc:picChg chg="del">
          <ac:chgData name="Clara Smith" userId="a1cd3db3-bd40-404b-adbe-d6029e2c433b" providerId="ADAL" clId="{7D124B4A-9FAD-1346-B5DF-1ED8FBD34ACE}" dt="2024-04-23T17:09:19.608" v="394" actId="478"/>
          <ac:picMkLst>
            <pc:docMk/>
            <pc:sldMk cId="1533420878" sldId="277"/>
            <ac:picMk id="10" creationId="{D851EE85-9FD2-37D9-C5BC-C422958764D6}"/>
          </ac:picMkLst>
        </pc:picChg>
        <pc:picChg chg="del">
          <ac:chgData name="Clara Smith" userId="a1cd3db3-bd40-404b-adbe-d6029e2c433b" providerId="ADAL" clId="{7D124B4A-9FAD-1346-B5DF-1ED8FBD34ACE}" dt="2024-04-23T17:09:15.605" v="392" actId="478"/>
          <ac:picMkLst>
            <pc:docMk/>
            <pc:sldMk cId="1533420878" sldId="277"/>
            <ac:picMk id="11" creationId="{D5D63090-A883-87BB-84FB-2238FC98F442}"/>
          </ac:picMkLst>
        </pc:picChg>
      </pc:sldChg>
      <pc:sldChg chg="addSp delSp modSp add mod setBg">
        <pc:chgData name="Clara Smith" userId="a1cd3db3-bd40-404b-adbe-d6029e2c433b" providerId="ADAL" clId="{7D124B4A-9FAD-1346-B5DF-1ED8FBD34ACE}" dt="2024-04-24T14:51:20.324" v="3720"/>
        <pc:sldMkLst>
          <pc:docMk/>
          <pc:sldMk cId="1964760932" sldId="278"/>
        </pc:sldMkLst>
        <pc:spChg chg="add mod">
          <ac:chgData name="Clara Smith" userId="a1cd3db3-bd40-404b-adbe-d6029e2c433b" providerId="ADAL" clId="{7D124B4A-9FAD-1346-B5DF-1ED8FBD34ACE}" dt="2024-04-23T17:36:53.758" v="1164" actId="1076"/>
          <ac:spMkLst>
            <pc:docMk/>
            <pc:sldMk cId="1964760932" sldId="278"/>
            <ac:spMk id="7" creationId="{1749AC77-7B8E-E5FA-282E-12BD59EEA4DC}"/>
          </ac:spMkLst>
        </pc:spChg>
        <pc:spChg chg="add mod">
          <ac:chgData name="Clara Smith" userId="a1cd3db3-bd40-404b-adbe-d6029e2c433b" providerId="ADAL" clId="{7D124B4A-9FAD-1346-B5DF-1ED8FBD34ACE}" dt="2024-04-23T17:59:40.477" v="1180" actId="1076"/>
          <ac:spMkLst>
            <pc:docMk/>
            <pc:sldMk cId="1964760932" sldId="278"/>
            <ac:spMk id="8" creationId="{34E5862B-1B87-3FBF-49DF-F3BCF61C29B7}"/>
          </ac:spMkLst>
        </pc:spChg>
        <pc:spChg chg="add mod">
          <ac:chgData name="Clara Smith" userId="a1cd3db3-bd40-404b-adbe-d6029e2c433b" providerId="ADAL" clId="{7D124B4A-9FAD-1346-B5DF-1ED8FBD34ACE}" dt="2024-04-23T17:59:45.314" v="1182" actId="1076"/>
          <ac:spMkLst>
            <pc:docMk/>
            <pc:sldMk cId="1964760932" sldId="278"/>
            <ac:spMk id="9" creationId="{D7BFDF8F-D8DE-10CD-5608-2B98E7748D17}"/>
          </ac:spMkLst>
        </pc:spChg>
        <pc:spChg chg="add mod">
          <ac:chgData name="Clara Smith" userId="a1cd3db3-bd40-404b-adbe-d6029e2c433b" providerId="ADAL" clId="{7D124B4A-9FAD-1346-B5DF-1ED8FBD34ACE}" dt="2024-04-23T18:00:09.440" v="1184" actId="1076"/>
          <ac:spMkLst>
            <pc:docMk/>
            <pc:sldMk cId="1964760932" sldId="278"/>
            <ac:spMk id="10" creationId="{7C1CD752-CF28-4980-9954-064A692E8FC1}"/>
          </ac:spMkLst>
        </pc:spChg>
        <pc:spChg chg="add mod">
          <ac:chgData name="Clara Smith" userId="a1cd3db3-bd40-404b-adbe-d6029e2c433b" providerId="ADAL" clId="{7D124B4A-9FAD-1346-B5DF-1ED8FBD34ACE}" dt="2024-04-23T18:00:13.164" v="1186" actId="1076"/>
          <ac:spMkLst>
            <pc:docMk/>
            <pc:sldMk cId="1964760932" sldId="278"/>
            <ac:spMk id="11" creationId="{49A2DA77-008C-1CAE-2DC6-381A79775776}"/>
          </ac:spMkLst>
        </pc:spChg>
        <pc:spChg chg="del mod">
          <ac:chgData name="Clara Smith" userId="a1cd3db3-bd40-404b-adbe-d6029e2c433b" providerId="ADAL" clId="{7D124B4A-9FAD-1346-B5DF-1ED8FBD34ACE}" dt="2024-04-23T17:36:27.428" v="1161" actId="478"/>
          <ac:spMkLst>
            <pc:docMk/>
            <pc:sldMk cId="1964760932" sldId="278"/>
            <ac:spMk id="12" creationId="{ED7644F5-BE2E-B6C9-3F76-BF21B0D128FE}"/>
          </ac:spMkLst>
        </pc:spChg>
        <pc:picChg chg="add mod">
          <ac:chgData name="Clara Smith" userId="a1cd3db3-bd40-404b-adbe-d6029e2c433b" providerId="ADAL" clId="{7D124B4A-9FAD-1346-B5DF-1ED8FBD34ACE}" dt="2024-04-23T17:35:10.410" v="1100" actId="1076"/>
          <ac:picMkLst>
            <pc:docMk/>
            <pc:sldMk cId="1964760932" sldId="278"/>
            <ac:picMk id="2" creationId="{0E0376ED-986C-C6ED-2BFA-23761E54F49E}"/>
          </ac:picMkLst>
        </pc:picChg>
        <pc:picChg chg="del">
          <ac:chgData name="Clara Smith" userId="a1cd3db3-bd40-404b-adbe-d6029e2c433b" providerId="ADAL" clId="{7D124B4A-9FAD-1346-B5DF-1ED8FBD34ACE}" dt="2024-04-23T17:35:40.184" v="1111" actId="478"/>
          <ac:picMkLst>
            <pc:docMk/>
            <pc:sldMk cId="1964760932" sldId="278"/>
            <ac:picMk id="3" creationId="{F294DE3D-FADE-06D4-041C-8DE26B05C74C}"/>
          </ac:picMkLst>
        </pc:picChg>
        <pc:picChg chg="del">
          <ac:chgData name="Clara Smith" userId="a1cd3db3-bd40-404b-adbe-d6029e2c433b" providerId="ADAL" clId="{7D124B4A-9FAD-1346-B5DF-1ED8FBD34ACE}" dt="2024-04-23T17:35:41.221" v="1112" actId="478"/>
          <ac:picMkLst>
            <pc:docMk/>
            <pc:sldMk cId="1964760932" sldId="278"/>
            <ac:picMk id="4" creationId="{ABFDA6D7-0530-1624-A041-99C0A36D0028}"/>
          </ac:picMkLst>
        </pc:picChg>
        <pc:picChg chg="del">
          <ac:chgData name="Clara Smith" userId="a1cd3db3-bd40-404b-adbe-d6029e2c433b" providerId="ADAL" clId="{7D124B4A-9FAD-1346-B5DF-1ED8FBD34ACE}" dt="2024-04-23T17:35:41.961" v="1113" actId="478"/>
          <ac:picMkLst>
            <pc:docMk/>
            <pc:sldMk cId="1964760932" sldId="278"/>
            <ac:picMk id="5" creationId="{A619EF24-9818-53AB-9C99-06D37D8C3B23}"/>
          </ac:picMkLst>
        </pc:picChg>
        <pc:picChg chg="add mod modCrop">
          <ac:chgData name="Clara Smith" userId="a1cd3db3-bd40-404b-adbe-d6029e2c433b" providerId="ADAL" clId="{7D124B4A-9FAD-1346-B5DF-1ED8FBD34ACE}" dt="2024-04-23T17:36:50.627" v="1163" actId="1076"/>
          <ac:picMkLst>
            <pc:docMk/>
            <pc:sldMk cId="1964760932" sldId="278"/>
            <ac:picMk id="6" creationId="{0FA0493D-7748-14B3-CC5C-9E95A8996825}"/>
          </ac:picMkLst>
        </pc:picChg>
      </pc:sldChg>
      <pc:sldChg chg="addSp modSp add mod setBg">
        <pc:chgData name="Clara Smith" userId="a1cd3db3-bd40-404b-adbe-d6029e2c433b" providerId="ADAL" clId="{7D124B4A-9FAD-1346-B5DF-1ED8FBD34ACE}" dt="2024-04-24T14:51:20.324" v="3720"/>
        <pc:sldMkLst>
          <pc:docMk/>
          <pc:sldMk cId="1008298480" sldId="283"/>
        </pc:sldMkLst>
        <pc:spChg chg="add mod">
          <ac:chgData name="Clara Smith" userId="a1cd3db3-bd40-404b-adbe-d6029e2c433b" providerId="ADAL" clId="{7D124B4A-9FAD-1346-B5DF-1ED8FBD34ACE}" dt="2024-04-23T20:45:25.139" v="1491" actId="1076"/>
          <ac:spMkLst>
            <pc:docMk/>
            <pc:sldMk cId="1008298480" sldId="283"/>
            <ac:spMk id="11" creationId="{D3D6B079-EAE8-129B-3566-328651D5DC0C}"/>
          </ac:spMkLst>
        </pc:spChg>
        <pc:grpChg chg="add mod">
          <ac:chgData name="Clara Smith" userId="a1cd3db3-bd40-404b-adbe-d6029e2c433b" providerId="ADAL" clId="{7D124B4A-9FAD-1346-B5DF-1ED8FBD34ACE}" dt="2024-04-23T20:45:34.964" v="1493" actId="1076"/>
          <ac:grpSpMkLst>
            <pc:docMk/>
            <pc:sldMk cId="1008298480" sldId="283"/>
            <ac:grpSpMk id="12" creationId="{905F9DF9-4C2E-FED6-5DF9-AA31AE3DF5F0}"/>
          </ac:grpSpMkLst>
        </pc:grpChg>
        <pc:picChg chg="add mod">
          <ac:chgData name="Clara Smith" userId="a1cd3db3-bd40-404b-adbe-d6029e2c433b" providerId="ADAL" clId="{7D124B4A-9FAD-1346-B5DF-1ED8FBD34ACE}" dt="2024-04-23T20:45:30.146" v="1492" actId="164"/>
          <ac:picMkLst>
            <pc:docMk/>
            <pc:sldMk cId="1008298480" sldId="283"/>
            <ac:picMk id="9" creationId="{6AF3A628-DFAA-BA64-E47E-D05C58CFA2CB}"/>
          </ac:picMkLst>
        </pc:picChg>
        <pc:picChg chg="add mod">
          <ac:chgData name="Clara Smith" userId="a1cd3db3-bd40-404b-adbe-d6029e2c433b" providerId="ADAL" clId="{7D124B4A-9FAD-1346-B5DF-1ED8FBD34ACE}" dt="2024-04-23T20:45:30.146" v="1492" actId="164"/>
          <ac:picMkLst>
            <pc:docMk/>
            <pc:sldMk cId="1008298480" sldId="283"/>
            <ac:picMk id="10" creationId="{C3E94E43-3C97-A71D-86A0-1A038344EE00}"/>
          </ac:picMkLst>
        </pc:picChg>
      </pc:sldChg>
      <pc:sldChg chg="addSp delSp modSp add mod">
        <pc:chgData name="Clara Smith" userId="a1cd3db3-bd40-404b-adbe-d6029e2c433b" providerId="ADAL" clId="{7D124B4A-9FAD-1346-B5DF-1ED8FBD34ACE}" dt="2024-04-23T22:14:47.645" v="2952" actId="478"/>
        <pc:sldMkLst>
          <pc:docMk/>
          <pc:sldMk cId="1657369338" sldId="285"/>
        </pc:sldMkLst>
        <pc:spChg chg="del">
          <ac:chgData name="Clara Smith" userId="a1cd3db3-bd40-404b-adbe-d6029e2c433b" providerId="ADAL" clId="{7D124B4A-9FAD-1346-B5DF-1ED8FBD34ACE}" dt="2024-04-23T22:14:45.883" v="2951" actId="478"/>
          <ac:spMkLst>
            <pc:docMk/>
            <pc:sldMk cId="1657369338" sldId="285"/>
            <ac:spMk id="2" creationId="{00000000-0000-0000-0000-000000000000}"/>
          </ac:spMkLst>
        </pc:spChg>
        <pc:spChg chg="del">
          <ac:chgData name="Clara Smith" userId="a1cd3db3-bd40-404b-adbe-d6029e2c433b" providerId="ADAL" clId="{7D124B4A-9FAD-1346-B5DF-1ED8FBD34ACE}" dt="2024-04-23T22:14:14.386" v="2949" actId="478"/>
          <ac:spMkLst>
            <pc:docMk/>
            <pc:sldMk cId="1657369338" sldId="285"/>
            <ac:spMk id="3" creationId="{00000000-0000-0000-0000-000000000000}"/>
          </ac:spMkLst>
        </pc:spChg>
        <pc:spChg chg="add del mod">
          <ac:chgData name="Clara Smith" userId="a1cd3db3-bd40-404b-adbe-d6029e2c433b" providerId="ADAL" clId="{7D124B4A-9FAD-1346-B5DF-1ED8FBD34ACE}" dt="2024-04-23T22:14:16.619" v="2950" actId="478"/>
          <ac:spMkLst>
            <pc:docMk/>
            <pc:sldMk cId="1657369338" sldId="285"/>
            <ac:spMk id="5" creationId="{707683ED-37E6-9777-E9DD-2F3BC2A4711C}"/>
          </ac:spMkLst>
        </pc:spChg>
        <pc:spChg chg="add del mod">
          <ac:chgData name="Clara Smith" userId="a1cd3db3-bd40-404b-adbe-d6029e2c433b" providerId="ADAL" clId="{7D124B4A-9FAD-1346-B5DF-1ED8FBD34ACE}" dt="2024-04-23T22:14:47.645" v="2952" actId="478"/>
          <ac:spMkLst>
            <pc:docMk/>
            <pc:sldMk cId="1657369338" sldId="285"/>
            <ac:spMk id="7" creationId="{971F5D6F-793B-9EFC-BC86-B39B8801400D}"/>
          </ac:spMkLst>
        </pc:spChg>
      </pc:sldChg>
      <pc:sldChg chg="modSp mod">
        <pc:chgData name="Clara Smith" userId="a1cd3db3-bd40-404b-adbe-d6029e2c433b" providerId="ADAL" clId="{7D124B4A-9FAD-1346-B5DF-1ED8FBD34ACE}" dt="2024-04-23T22:21:13.211" v="3707" actId="20577"/>
        <pc:sldMkLst>
          <pc:docMk/>
          <pc:sldMk cId="69078166" sldId="289"/>
        </pc:sldMkLst>
        <pc:spChg chg="mod">
          <ac:chgData name="Clara Smith" userId="a1cd3db3-bd40-404b-adbe-d6029e2c433b" providerId="ADAL" clId="{7D124B4A-9FAD-1346-B5DF-1ED8FBD34ACE}" dt="2024-04-23T22:21:13.211" v="3707" actId="20577"/>
          <ac:spMkLst>
            <pc:docMk/>
            <pc:sldMk cId="69078166" sldId="289"/>
            <ac:spMk id="3" creationId="{2FD753F4-D2BD-B467-C191-78AEA29EC3F9}"/>
          </ac:spMkLst>
        </pc:spChg>
      </pc:sldChg>
      <pc:sldChg chg="addSp delSp modSp add mod">
        <pc:chgData name="Clara Smith" userId="a1cd3db3-bd40-404b-adbe-d6029e2c433b" providerId="ADAL" clId="{7D124B4A-9FAD-1346-B5DF-1ED8FBD34ACE}" dt="2024-04-24T18:06:56.376" v="3788" actId="1076"/>
        <pc:sldMkLst>
          <pc:docMk/>
          <pc:sldMk cId="1230030289" sldId="295"/>
        </pc:sldMkLst>
        <pc:spChg chg="del">
          <ac:chgData name="Clara Smith" userId="a1cd3db3-bd40-404b-adbe-d6029e2c433b" providerId="ADAL" clId="{7D124B4A-9FAD-1346-B5DF-1ED8FBD34ACE}" dt="2024-04-24T18:06:24.490" v="3780" actId="478"/>
          <ac:spMkLst>
            <pc:docMk/>
            <pc:sldMk cId="1230030289" sldId="295"/>
            <ac:spMk id="2" creationId="{315A2699-6D76-A9A6-A957-6ACCD3A02A4C}"/>
          </ac:spMkLst>
        </pc:spChg>
        <pc:spChg chg="del">
          <ac:chgData name="Clara Smith" userId="a1cd3db3-bd40-404b-adbe-d6029e2c433b" providerId="ADAL" clId="{7D124B4A-9FAD-1346-B5DF-1ED8FBD34ACE}" dt="2024-04-24T18:04:59.286" v="3763" actId="478"/>
          <ac:spMkLst>
            <pc:docMk/>
            <pc:sldMk cId="1230030289" sldId="295"/>
            <ac:spMk id="5" creationId="{1CE96196-3167-0630-3AD7-16075A26A472}"/>
          </ac:spMkLst>
        </pc:spChg>
        <pc:spChg chg="del mod">
          <ac:chgData name="Clara Smith" userId="a1cd3db3-bd40-404b-adbe-d6029e2c433b" providerId="ADAL" clId="{7D124B4A-9FAD-1346-B5DF-1ED8FBD34ACE}" dt="2024-04-24T18:04:59.286" v="3763" actId="478"/>
          <ac:spMkLst>
            <pc:docMk/>
            <pc:sldMk cId="1230030289" sldId="295"/>
            <ac:spMk id="6" creationId="{BC45837A-B70A-2201-C30B-C7B7C5F89734}"/>
          </ac:spMkLst>
        </pc:spChg>
        <pc:spChg chg="del">
          <ac:chgData name="Clara Smith" userId="a1cd3db3-bd40-404b-adbe-d6029e2c433b" providerId="ADAL" clId="{7D124B4A-9FAD-1346-B5DF-1ED8FBD34ACE}" dt="2024-04-24T18:04:59.286" v="3763" actId="478"/>
          <ac:spMkLst>
            <pc:docMk/>
            <pc:sldMk cId="1230030289" sldId="295"/>
            <ac:spMk id="7" creationId="{E31220F4-1DFE-6FE9-2687-A2E8F967AFD8}"/>
          </ac:spMkLst>
        </pc:spChg>
        <pc:spChg chg="del">
          <ac:chgData name="Clara Smith" userId="a1cd3db3-bd40-404b-adbe-d6029e2c433b" providerId="ADAL" clId="{7D124B4A-9FAD-1346-B5DF-1ED8FBD34ACE}" dt="2024-04-24T18:04:59.286" v="3763" actId="478"/>
          <ac:spMkLst>
            <pc:docMk/>
            <pc:sldMk cId="1230030289" sldId="295"/>
            <ac:spMk id="8" creationId="{ABA4475A-58FC-E528-D1BF-8D71F9F5591C}"/>
          </ac:spMkLst>
        </pc:spChg>
        <pc:spChg chg="del">
          <ac:chgData name="Clara Smith" userId="a1cd3db3-bd40-404b-adbe-d6029e2c433b" providerId="ADAL" clId="{7D124B4A-9FAD-1346-B5DF-1ED8FBD34ACE}" dt="2024-04-24T18:04:59.286" v="3763" actId="478"/>
          <ac:spMkLst>
            <pc:docMk/>
            <pc:sldMk cId="1230030289" sldId="295"/>
            <ac:spMk id="11" creationId="{D3D6B079-EAE8-129B-3566-328651D5DC0C}"/>
          </ac:spMkLst>
        </pc:spChg>
        <pc:spChg chg="add del mod">
          <ac:chgData name="Clara Smith" userId="a1cd3db3-bd40-404b-adbe-d6029e2c433b" providerId="ADAL" clId="{7D124B4A-9FAD-1346-B5DF-1ED8FBD34ACE}" dt="2024-04-24T18:06:27.290" v="3782" actId="478"/>
          <ac:spMkLst>
            <pc:docMk/>
            <pc:sldMk cId="1230030289" sldId="295"/>
            <ac:spMk id="19" creationId="{EA943312-F591-B932-0644-4B994D589290}"/>
          </ac:spMkLst>
        </pc:spChg>
        <pc:grpChg chg="del">
          <ac:chgData name="Clara Smith" userId="a1cd3db3-bd40-404b-adbe-d6029e2c433b" providerId="ADAL" clId="{7D124B4A-9FAD-1346-B5DF-1ED8FBD34ACE}" dt="2024-04-24T18:04:56.262" v="3761" actId="478"/>
          <ac:grpSpMkLst>
            <pc:docMk/>
            <pc:sldMk cId="1230030289" sldId="295"/>
            <ac:grpSpMk id="12" creationId="{905F9DF9-4C2E-FED6-5DF9-AA31AE3DF5F0}"/>
          </ac:grpSpMkLst>
        </pc:grpChg>
        <pc:picChg chg="del">
          <ac:chgData name="Clara Smith" userId="a1cd3db3-bd40-404b-adbe-d6029e2c433b" providerId="ADAL" clId="{7D124B4A-9FAD-1346-B5DF-1ED8FBD34ACE}" dt="2024-04-24T18:05:00.554" v="3764" actId="478"/>
          <ac:picMkLst>
            <pc:docMk/>
            <pc:sldMk cId="1230030289" sldId="295"/>
            <ac:picMk id="3" creationId="{B5DE3DCB-B66D-EC16-8301-C7F58631D024}"/>
          </ac:picMkLst>
        </pc:picChg>
        <pc:picChg chg="del">
          <ac:chgData name="Clara Smith" userId="a1cd3db3-bd40-404b-adbe-d6029e2c433b" providerId="ADAL" clId="{7D124B4A-9FAD-1346-B5DF-1ED8FBD34ACE}" dt="2024-04-24T18:05:00.949" v="3765" actId="478"/>
          <ac:picMkLst>
            <pc:docMk/>
            <pc:sldMk cId="1230030289" sldId="295"/>
            <ac:picMk id="4" creationId="{3BCBA9AF-4414-9598-B82A-A0B32D791968}"/>
          </ac:picMkLst>
        </pc:picChg>
        <pc:picChg chg="add mod">
          <ac:chgData name="Clara Smith" userId="a1cd3db3-bd40-404b-adbe-d6029e2c433b" providerId="ADAL" clId="{7D124B4A-9FAD-1346-B5DF-1ED8FBD34ACE}" dt="2024-04-24T18:06:52.736" v="3787" actId="1582"/>
          <ac:picMkLst>
            <pc:docMk/>
            <pc:sldMk cId="1230030289" sldId="295"/>
            <ac:picMk id="14" creationId="{FFBB946B-6682-7211-5E8C-2B0AFD771247}"/>
          </ac:picMkLst>
        </pc:picChg>
        <pc:picChg chg="add mod">
          <ac:chgData name="Clara Smith" userId="a1cd3db3-bd40-404b-adbe-d6029e2c433b" providerId="ADAL" clId="{7D124B4A-9FAD-1346-B5DF-1ED8FBD34ACE}" dt="2024-04-24T18:06:56.376" v="3788" actId="1076"/>
          <ac:picMkLst>
            <pc:docMk/>
            <pc:sldMk cId="1230030289" sldId="295"/>
            <ac:picMk id="17" creationId="{FCBBEADB-B130-6140-7EEA-FB8447801ECE}"/>
          </ac:picMkLst>
        </pc:picChg>
      </pc:sldChg>
    </pc:docChg>
  </pc:docChgLst>
  <pc:docChgLst>
    <pc:chgData name="Clara Smith" userId="S::cjs044@uark.edu::a1cd3db3-bd40-404b-adbe-d6029e2c433b" providerId="AD" clId="Web-{8C173095-B67F-4137-8E92-2CFC0D3B9045}"/>
    <pc:docChg chg="modSld">
      <pc:chgData name="Clara Smith" userId="S::cjs044@uark.edu::a1cd3db3-bd40-404b-adbe-d6029e2c433b" providerId="AD" clId="Web-{8C173095-B67F-4137-8E92-2CFC0D3B9045}" dt="2024-04-23T17:46:33.153" v="0" actId="1076"/>
      <pc:docMkLst>
        <pc:docMk/>
      </pc:docMkLst>
      <pc:sldChg chg="modSp">
        <pc:chgData name="Clara Smith" userId="S::cjs044@uark.edu::a1cd3db3-bd40-404b-adbe-d6029e2c433b" providerId="AD" clId="Web-{8C173095-B67F-4137-8E92-2CFC0D3B9045}" dt="2024-04-23T17:46:33.153" v="0" actId="1076"/>
        <pc:sldMkLst>
          <pc:docMk/>
          <pc:sldMk cId="1330621102" sldId="257"/>
        </pc:sldMkLst>
        <pc:spChg chg="mod">
          <ac:chgData name="Clara Smith" userId="S::cjs044@uark.edu::a1cd3db3-bd40-404b-adbe-d6029e2c433b" providerId="AD" clId="Web-{8C173095-B67F-4137-8E92-2CFC0D3B9045}" dt="2024-04-23T17:46:33.153" v="0" actId="1076"/>
          <ac:spMkLst>
            <pc:docMk/>
            <pc:sldMk cId="1330621102" sldId="257"/>
            <ac:spMk id="4" creationId="{3A19D46A-5091-2C73-FCE2-3CE669EB21B7}"/>
          </ac:spMkLst>
        </pc:spChg>
      </pc:sldChg>
    </pc:docChg>
  </pc:docChgLst>
  <pc:docChgLst>
    <pc:chgData name="Chance Pickett" userId="S::chancep@uark.edu::74aebf62-73f9-41cf-a252-025333ab7d6d" providerId="AD" clId="Web-{0E3CBC81-8FFC-4651-80BC-0194CAB6E9BE}"/>
    <pc:docChg chg="addSld delSld modSld sldOrd">
      <pc:chgData name="Chance Pickett" userId="S::chancep@uark.edu::74aebf62-73f9-41cf-a252-025333ab7d6d" providerId="AD" clId="Web-{0E3CBC81-8FFC-4651-80BC-0194CAB6E9BE}" dt="2024-04-22T21:49:05.801" v="240" actId="20577"/>
      <pc:docMkLst>
        <pc:docMk/>
      </pc:docMkLst>
      <pc:sldChg chg="modSp">
        <pc:chgData name="Chance Pickett" userId="S::chancep@uark.edu::74aebf62-73f9-41cf-a252-025333ab7d6d" providerId="AD" clId="Web-{0E3CBC81-8FFC-4651-80BC-0194CAB6E9BE}" dt="2024-04-22T21:09:49.441" v="22" actId="20577"/>
        <pc:sldMkLst>
          <pc:docMk/>
          <pc:sldMk cId="109857222" sldId="256"/>
        </pc:sldMkLst>
        <pc:spChg chg="mod">
          <ac:chgData name="Chance Pickett" userId="S::chancep@uark.edu::74aebf62-73f9-41cf-a252-025333ab7d6d" providerId="AD" clId="Web-{0E3CBC81-8FFC-4651-80BC-0194CAB6E9BE}" dt="2024-04-22T21:09:49.441" v="22" actId="20577"/>
          <ac:spMkLst>
            <pc:docMk/>
            <pc:sldMk cId="109857222" sldId="256"/>
            <ac:spMk id="3" creationId="{00000000-0000-0000-0000-000000000000}"/>
          </ac:spMkLst>
        </pc:spChg>
      </pc:sldChg>
      <pc:sldChg chg="modSp new del mod setBg">
        <pc:chgData name="Chance Pickett" userId="S::chancep@uark.edu::74aebf62-73f9-41cf-a252-025333ab7d6d" providerId="AD" clId="Web-{0E3CBC81-8FFC-4651-80BC-0194CAB6E9BE}" dt="2024-04-22T21:21:16.432" v="32"/>
        <pc:sldMkLst>
          <pc:docMk/>
          <pc:sldMk cId="524596930" sldId="267"/>
        </pc:sldMkLst>
        <pc:spChg chg="mod">
          <ac:chgData name="Chance Pickett" userId="S::chancep@uark.edu::74aebf62-73f9-41cf-a252-025333ab7d6d" providerId="AD" clId="Web-{0E3CBC81-8FFC-4651-80BC-0194CAB6E9BE}" dt="2024-04-22T21:21:06.854" v="31" actId="20577"/>
          <ac:spMkLst>
            <pc:docMk/>
            <pc:sldMk cId="524596930" sldId="267"/>
            <ac:spMk id="2" creationId="{BF4004F5-2EED-7EA2-3FC7-94345F07A56F}"/>
          </ac:spMkLst>
        </pc:spChg>
      </pc:sldChg>
      <pc:sldChg chg="add del replId">
        <pc:chgData name="Chance Pickett" userId="S::chancep@uark.edu::74aebf62-73f9-41cf-a252-025333ab7d6d" providerId="AD" clId="Web-{0E3CBC81-8FFC-4651-80BC-0194CAB6E9BE}" dt="2024-04-22T21:20:07.133" v="26"/>
        <pc:sldMkLst>
          <pc:docMk/>
          <pc:sldMk cId="769620837" sldId="267"/>
        </pc:sldMkLst>
      </pc:sldChg>
      <pc:sldChg chg="modSp new mod ord setBg">
        <pc:chgData name="Chance Pickett" userId="S::chancep@uark.edu::74aebf62-73f9-41cf-a252-025333ab7d6d" providerId="AD" clId="Web-{0E3CBC81-8FFC-4651-80BC-0194CAB6E9BE}" dt="2024-04-22T21:28:35.416" v="187" actId="20577"/>
        <pc:sldMkLst>
          <pc:docMk/>
          <pc:sldMk cId="957101498" sldId="267"/>
        </pc:sldMkLst>
        <pc:spChg chg="mod">
          <ac:chgData name="Chance Pickett" userId="S::chancep@uark.edu::74aebf62-73f9-41cf-a252-025333ab7d6d" providerId="AD" clId="Web-{0E3CBC81-8FFC-4651-80BC-0194CAB6E9BE}" dt="2024-04-22T21:22:03.715" v="42" actId="20577"/>
          <ac:spMkLst>
            <pc:docMk/>
            <pc:sldMk cId="957101498" sldId="267"/>
            <ac:spMk id="2" creationId="{F9CC9401-9A33-31F1-829F-44346E631BBF}"/>
          </ac:spMkLst>
        </pc:spChg>
        <pc:spChg chg="mod">
          <ac:chgData name="Chance Pickett" userId="S::chancep@uark.edu::74aebf62-73f9-41cf-a252-025333ab7d6d" providerId="AD" clId="Web-{0E3CBC81-8FFC-4651-80BC-0194CAB6E9BE}" dt="2024-04-22T21:28:35.416" v="187" actId="20577"/>
          <ac:spMkLst>
            <pc:docMk/>
            <pc:sldMk cId="957101498" sldId="267"/>
            <ac:spMk id="3" creationId="{2FD753F4-D2BD-B467-C191-78AEA29EC3F9}"/>
          </ac:spMkLst>
        </pc:spChg>
      </pc:sldChg>
      <pc:sldChg chg="new del">
        <pc:chgData name="Chance Pickett" userId="S::chancep@uark.edu::74aebf62-73f9-41cf-a252-025333ab7d6d" providerId="AD" clId="Web-{0E3CBC81-8FFC-4651-80BC-0194CAB6E9BE}" dt="2024-04-22T21:19:19.725" v="24"/>
        <pc:sldMkLst>
          <pc:docMk/>
          <pc:sldMk cId="1908665809" sldId="267"/>
        </pc:sldMkLst>
      </pc:sldChg>
      <pc:sldChg chg="modSp add replId">
        <pc:chgData name="Chance Pickett" userId="S::chancep@uark.edu::74aebf62-73f9-41cf-a252-025333ab7d6d" providerId="AD" clId="Web-{0E3CBC81-8FFC-4651-80BC-0194CAB6E9BE}" dt="2024-04-22T21:49:05.801" v="240" actId="20577"/>
        <pc:sldMkLst>
          <pc:docMk/>
          <pc:sldMk cId="1975774725" sldId="268"/>
        </pc:sldMkLst>
        <pc:spChg chg="mod">
          <ac:chgData name="Chance Pickett" userId="S::chancep@uark.edu::74aebf62-73f9-41cf-a252-025333ab7d6d" providerId="AD" clId="Web-{0E3CBC81-8FFC-4651-80BC-0194CAB6E9BE}" dt="2024-04-22T21:29:22.152" v="199" actId="20577"/>
          <ac:spMkLst>
            <pc:docMk/>
            <pc:sldMk cId="1975774725" sldId="268"/>
            <ac:spMk id="2" creationId="{F9CC9401-9A33-31F1-829F-44346E631BBF}"/>
          </ac:spMkLst>
        </pc:spChg>
        <pc:spChg chg="mod">
          <ac:chgData name="Chance Pickett" userId="S::chancep@uark.edu::74aebf62-73f9-41cf-a252-025333ab7d6d" providerId="AD" clId="Web-{0E3CBC81-8FFC-4651-80BC-0194CAB6E9BE}" dt="2024-04-22T21:49:05.801" v="240" actId="20577"/>
          <ac:spMkLst>
            <pc:docMk/>
            <pc:sldMk cId="1975774725" sldId="268"/>
            <ac:spMk id="3" creationId="{2FD753F4-D2BD-B467-C191-78AEA29EC3F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EA986-3A8B-C341-949A-E3C51E999A06}" type="datetimeFigureOut">
              <a:rPr lang="en-US" smtClean="0"/>
              <a:t>4/24/2024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3E0052-6BD4-0642-87F0-A4870E47615C}" type="slidenum">
              <a:rPr lang="en-US" smtClean="0"/>
              <a:t>‹#›</a:t>
            </a:fld>
            <a:endParaRPr lang="en-US"/>
          </a:p>
        </p:txBody>
      </p:sp>
    </p:spTree>
    <p:extLst>
      <p:ext uri="{BB962C8B-B14F-4D97-AF65-F5344CB8AC3E}">
        <p14:creationId xmlns:p14="http://schemas.microsoft.com/office/powerpoint/2010/main" val="1827291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jpe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3BE8DB-6AC7-92E9-FD77-F48785449E5C}"/>
              </a:ext>
            </a:extLst>
          </p:cNvPr>
          <p:cNvSpPr/>
          <p:nvPr/>
        </p:nvSpPr>
        <p:spPr>
          <a:xfrm>
            <a:off x="2821022" y="2046700"/>
            <a:ext cx="6575898" cy="2668411"/>
          </a:xfrm>
          <a:prstGeom prst="rect">
            <a:avLst/>
          </a:prstGeom>
          <a:solidFill>
            <a:schemeClr val="tx2">
              <a:lumMod val="75000"/>
              <a:lumOff val="25000"/>
              <a:alpha val="42013"/>
            </a:schemeClr>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415900" y="1721554"/>
            <a:ext cx="7360201" cy="3414892"/>
          </a:xfrm>
        </p:spPr>
        <p:txBody>
          <a:bodyPr anchor="ctr">
            <a:normAutofit/>
          </a:bodyPr>
          <a:lstStyle/>
          <a:p>
            <a:r>
              <a:rPr lang="en-US" sz="5400" b="1">
                <a:solidFill>
                  <a:srgbClr val="FFFFFF"/>
                </a:solidFill>
              </a:rPr>
              <a:t>Team 4</a:t>
            </a:r>
            <a:br>
              <a:rPr lang="en-US" sz="7200" b="1">
                <a:solidFill>
                  <a:srgbClr val="FFFFFF"/>
                </a:solidFill>
              </a:rPr>
            </a:br>
            <a:r>
              <a:rPr lang="en-US" sz="6600" b="1">
                <a:solidFill>
                  <a:srgbClr val="FFFFFF"/>
                </a:solidFill>
              </a:rPr>
              <a:t>Predicting</a:t>
            </a:r>
            <a:r>
              <a:rPr lang="en-US" sz="6600" b="1">
                <a:solidFill>
                  <a:srgbClr val="FFFFFF"/>
                </a:solidFill>
                <a:latin typeface="Georgia" panose="02040502050405020303" pitchFamily="18" charset="0"/>
              </a:rPr>
              <a:t> </a:t>
            </a:r>
            <a:br>
              <a:rPr lang="en-US" sz="6600" b="1">
                <a:solidFill>
                  <a:srgbClr val="FFFFFF"/>
                </a:solidFill>
                <a:latin typeface="Georgia" panose="02040502050405020303" pitchFamily="18" charset="0"/>
              </a:rPr>
            </a:br>
            <a:r>
              <a:rPr lang="en-US" sz="6600" b="1">
                <a:solidFill>
                  <a:srgbClr val="FFFFFF"/>
                </a:solidFill>
              </a:rPr>
              <a:t>Defaults</a:t>
            </a:r>
          </a:p>
        </p:txBody>
      </p:sp>
      <p:sp>
        <p:nvSpPr>
          <p:cNvPr id="3" name="Subtitle 2"/>
          <p:cNvSpPr>
            <a:spLocks noGrp="1"/>
          </p:cNvSpPr>
          <p:nvPr>
            <p:ph type="subTitle" idx="1"/>
          </p:nvPr>
        </p:nvSpPr>
        <p:spPr>
          <a:xfrm>
            <a:off x="1524000" y="4856130"/>
            <a:ext cx="9144000" cy="479309"/>
          </a:xfrm>
        </p:spPr>
        <p:txBody>
          <a:bodyPr vert="horz" lIns="91440" tIns="45720" rIns="91440" bIns="45720" rtlCol="0" anchor="t">
            <a:normAutofit/>
          </a:bodyPr>
          <a:lstStyle/>
          <a:p>
            <a:r>
              <a:rPr lang="en-US">
                <a:solidFill>
                  <a:srgbClr val="FFFFFF"/>
                </a:solidFill>
                <a:latin typeface="+mj-lt"/>
              </a:rPr>
              <a:t>Chance Pickett, Clara Smith, Addison Wilson</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983FBB-58D9-2B21-143D-C46FC925A902}"/>
              </a:ext>
            </a:extLst>
          </p:cNvPr>
          <p:cNvSpPr/>
          <p:nvPr/>
        </p:nvSpPr>
        <p:spPr>
          <a:xfrm>
            <a:off x="0" y="0"/>
            <a:ext cx="12192001" cy="1182884"/>
          </a:xfrm>
          <a:prstGeom prst="rect">
            <a:avLst/>
          </a:prstGeom>
          <a:solidFill>
            <a:schemeClr val="tx2">
              <a:lumMod val="75000"/>
              <a:lumOff val="25000"/>
              <a:alpha val="42013"/>
            </a:schemeClr>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D753F4-D2BD-B467-C191-78AEA29EC3F9}"/>
              </a:ext>
            </a:extLst>
          </p:cNvPr>
          <p:cNvSpPr>
            <a:spLocks noGrp="1"/>
          </p:cNvSpPr>
          <p:nvPr>
            <p:ph idx="1"/>
          </p:nvPr>
        </p:nvSpPr>
        <p:spPr>
          <a:xfrm>
            <a:off x="7887592" y="1253331"/>
            <a:ext cx="3771332" cy="4351338"/>
          </a:xfrm>
        </p:spPr>
        <p:txBody>
          <a:bodyPr vert="horz" lIns="91440" tIns="45720" rIns="91440" bIns="45720" rtlCol="0" anchor="ctr">
            <a:normAutofit/>
          </a:bodyPr>
          <a:lstStyle/>
          <a:p>
            <a:r>
              <a:rPr lang="en-US">
                <a:solidFill>
                  <a:schemeClr val="bg1"/>
                </a:solidFill>
              </a:rPr>
              <a:t>KDE graph</a:t>
            </a:r>
          </a:p>
          <a:p>
            <a:r>
              <a:rPr lang="en-US">
                <a:solidFill>
                  <a:schemeClr val="bg1"/>
                </a:solidFill>
              </a:rPr>
              <a:t>Kernel Density Estimation</a:t>
            </a:r>
          </a:p>
          <a:p>
            <a:r>
              <a:rPr lang="en-US">
                <a:solidFill>
                  <a:schemeClr val="bg1"/>
                </a:solidFill>
              </a:rPr>
              <a:t>Visualize distribution smoothly</a:t>
            </a:r>
          </a:p>
          <a:p>
            <a:r>
              <a:rPr lang="en-US">
                <a:solidFill>
                  <a:schemeClr val="bg1"/>
                </a:solidFill>
              </a:rPr>
              <a:t>Bar chart was unclear</a:t>
            </a:r>
          </a:p>
          <a:p>
            <a:r>
              <a:rPr lang="en-US">
                <a:solidFill>
                  <a:schemeClr val="bg1"/>
                </a:solidFill>
              </a:rPr>
              <a:t>Similar distribution</a:t>
            </a:r>
          </a:p>
        </p:txBody>
      </p:sp>
      <p:sp>
        <p:nvSpPr>
          <p:cNvPr id="7" name="Title 1">
            <a:extLst>
              <a:ext uri="{FF2B5EF4-FFF2-40B4-BE49-F238E27FC236}">
                <a16:creationId xmlns:a16="http://schemas.microsoft.com/office/drawing/2014/main" id="{AE923FFE-E6F6-DC98-1707-D26EE3BD8452}"/>
              </a:ext>
            </a:extLst>
          </p:cNvPr>
          <p:cNvSpPr txBox="1">
            <a:spLocks/>
          </p:cNvSpPr>
          <p:nvPr/>
        </p:nvSpPr>
        <p:spPr>
          <a:xfrm>
            <a:off x="1524000" y="1"/>
            <a:ext cx="9144000" cy="118288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a:solidFill>
                  <a:srgbClr val="FFFFFF"/>
                </a:solidFill>
              </a:rPr>
              <a:t>Loan Amount vs Status</a:t>
            </a:r>
          </a:p>
        </p:txBody>
      </p:sp>
      <p:pic>
        <p:nvPicPr>
          <p:cNvPr id="2" name="Picture 1" descr="A graph of a loan amount&#10;&#10;Description automatically generated">
            <a:extLst>
              <a:ext uri="{FF2B5EF4-FFF2-40B4-BE49-F238E27FC236}">
                <a16:creationId xmlns:a16="http://schemas.microsoft.com/office/drawing/2014/main" id="{F787170B-787C-F511-86F9-D74D276805CC}"/>
              </a:ext>
            </a:extLst>
          </p:cNvPr>
          <p:cNvPicPr>
            <a:picLocks noChangeAspect="1"/>
          </p:cNvPicPr>
          <p:nvPr/>
        </p:nvPicPr>
        <p:blipFill>
          <a:blip r:embed="rId2"/>
          <a:stretch>
            <a:fillRect/>
          </a:stretch>
        </p:blipFill>
        <p:spPr>
          <a:xfrm>
            <a:off x="-13624" y="1209537"/>
            <a:ext cx="7849879" cy="4438926"/>
          </a:xfrm>
          <a:prstGeom prst="rect">
            <a:avLst/>
          </a:prstGeom>
        </p:spPr>
      </p:pic>
    </p:spTree>
    <p:extLst>
      <p:ext uri="{BB962C8B-B14F-4D97-AF65-F5344CB8AC3E}">
        <p14:creationId xmlns:p14="http://schemas.microsoft.com/office/powerpoint/2010/main" val="1635123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01A3D1-5A63-5A80-9ECA-011282E883BB}"/>
              </a:ext>
            </a:extLst>
          </p:cNvPr>
          <p:cNvSpPr/>
          <p:nvPr/>
        </p:nvSpPr>
        <p:spPr>
          <a:xfrm>
            <a:off x="0" y="0"/>
            <a:ext cx="12192001" cy="1182884"/>
          </a:xfrm>
          <a:prstGeom prst="rect">
            <a:avLst/>
          </a:prstGeom>
          <a:solidFill>
            <a:schemeClr val="tx2">
              <a:lumMod val="75000"/>
              <a:lumOff val="25000"/>
              <a:alpha val="42013"/>
            </a:schemeClr>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D753F4-D2BD-B467-C191-78AEA29EC3F9}"/>
              </a:ext>
            </a:extLst>
          </p:cNvPr>
          <p:cNvSpPr>
            <a:spLocks noGrp="1"/>
          </p:cNvSpPr>
          <p:nvPr>
            <p:ph idx="1"/>
          </p:nvPr>
        </p:nvSpPr>
        <p:spPr>
          <a:xfrm>
            <a:off x="108610" y="4948171"/>
            <a:ext cx="3771332" cy="1276783"/>
          </a:xfrm>
        </p:spPr>
        <p:txBody>
          <a:bodyPr vert="horz" lIns="91440" tIns="45720" rIns="91440" bIns="45720" rtlCol="0" anchor="ctr">
            <a:normAutofit/>
          </a:bodyPr>
          <a:lstStyle/>
          <a:p>
            <a:r>
              <a:rPr lang="en-US">
                <a:solidFill>
                  <a:schemeClr val="bg1"/>
                </a:solidFill>
              </a:rPr>
              <a:t>Pie chart</a:t>
            </a:r>
          </a:p>
          <a:p>
            <a:r>
              <a:rPr lang="en-US">
                <a:solidFill>
                  <a:schemeClr val="bg1"/>
                </a:solidFill>
              </a:rPr>
              <a:t>Similar proportions</a:t>
            </a:r>
          </a:p>
        </p:txBody>
      </p:sp>
      <p:sp>
        <p:nvSpPr>
          <p:cNvPr id="7" name="Title 1">
            <a:extLst>
              <a:ext uri="{FF2B5EF4-FFF2-40B4-BE49-F238E27FC236}">
                <a16:creationId xmlns:a16="http://schemas.microsoft.com/office/drawing/2014/main" id="{AE923FFE-E6F6-DC98-1707-D26EE3BD8452}"/>
              </a:ext>
            </a:extLst>
          </p:cNvPr>
          <p:cNvSpPr txBox="1">
            <a:spLocks/>
          </p:cNvSpPr>
          <p:nvPr/>
        </p:nvSpPr>
        <p:spPr>
          <a:xfrm>
            <a:off x="1524000" y="1"/>
            <a:ext cx="9144000" cy="118288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a:solidFill>
                  <a:srgbClr val="FFFFFF"/>
                </a:solidFill>
              </a:rPr>
              <a:t>Loan Term vs Status</a:t>
            </a:r>
          </a:p>
        </p:txBody>
      </p:sp>
      <p:pic>
        <p:nvPicPr>
          <p:cNvPr id="4" name="Picture 3" descr="A blue and orange pie chart&#10;&#10;Description automatically generated">
            <a:extLst>
              <a:ext uri="{FF2B5EF4-FFF2-40B4-BE49-F238E27FC236}">
                <a16:creationId xmlns:a16="http://schemas.microsoft.com/office/drawing/2014/main" id="{B7FC8DAF-8493-20A8-E105-F04022D7F789}"/>
              </a:ext>
            </a:extLst>
          </p:cNvPr>
          <p:cNvPicPr>
            <a:picLocks noChangeAspect="1"/>
          </p:cNvPicPr>
          <p:nvPr/>
        </p:nvPicPr>
        <p:blipFill>
          <a:blip r:embed="rId2"/>
          <a:stretch>
            <a:fillRect/>
          </a:stretch>
        </p:blipFill>
        <p:spPr>
          <a:xfrm>
            <a:off x="-33541" y="1909828"/>
            <a:ext cx="6140017" cy="3038344"/>
          </a:xfrm>
          <a:prstGeom prst="rect">
            <a:avLst/>
          </a:prstGeom>
        </p:spPr>
      </p:pic>
      <p:pic>
        <p:nvPicPr>
          <p:cNvPr id="5" name="Picture 4" descr="A blue and orange pie chart&#10;&#10;Description automatically generated">
            <a:extLst>
              <a:ext uri="{FF2B5EF4-FFF2-40B4-BE49-F238E27FC236}">
                <a16:creationId xmlns:a16="http://schemas.microsoft.com/office/drawing/2014/main" id="{643C52C3-01EC-300A-36FA-337610DA07B8}"/>
              </a:ext>
            </a:extLst>
          </p:cNvPr>
          <p:cNvPicPr>
            <a:picLocks noChangeAspect="1"/>
          </p:cNvPicPr>
          <p:nvPr/>
        </p:nvPicPr>
        <p:blipFill>
          <a:blip r:embed="rId3"/>
          <a:stretch>
            <a:fillRect/>
          </a:stretch>
        </p:blipFill>
        <p:spPr>
          <a:xfrm>
            <a:off x="6062061" y="1909828"/>
            <a:ext cx="6164034" cy="3038345"/>
          </a:xfrm>
          <a:prstGeom prst="rect">
            <a:avLst/>
          </a:prstGeom>
        </p:spPr>
      </p:pic>
    </p:spTree>
    <p:extLst>
      <p:ext uri="{BB962C8B-B14F-4D97-AF65-F5344CB8AC3E}">
        <p14:creationId xmlns:p14="http://schemas.microsoft.com/office/powerpoint/2010/main" val="2691146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C3B2C2-6A7E-0994-4C59-BC39A52F1DFB}"/>
              </a:ext>
            </a:extLst>
          </p:cNvPr>
          <p:cNvSpPr/>
          <p:nvPr/>
        </p:nvSpPr>
        <p:spPr>
          <a:xfrm>
            <a:off x="0" y="0"/>
            <a:ext cx="12192001" cy="1182884"/>
          </a:xfrm>
          <a:prstGeom prst="rect">
            <a:avLst/>
          </a:prstGeom>
          <a:solidFill>
            <a:schemeClr val="tx2">
              <a:lumMod val="75000"/>
              <a:lumOff val="25000"/>
              <a:alpha val="42013"/>
            </a:schemeClr>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E923FFE-E6F6-DC98-1707-D26EE3BD8452}"/>
              </a:ext>
            </a:extLst>
          </p:cNvPr>
          <p:cNvSpPr txBox="1">
            <a:spLocks/>
          </p:cNvSpPr>
          <p:nvPr/>
        </p:nvSpPr>
        <p:spPr>
          <a:xfrm>
            <a:off x="1524000" y="1"/>
            <a:ext cx="9144000" cy="1182883"/>
          </a:xfrm>
          <a:prstGeom prst="rect">
            <a:avLst/>
          </a:prstGeom>
        </p:spPr>
        <p:txBody>
          <a:bodyPr vert="horz" lIns="91440" tIns="45720" rIns="91440" bIns="45720" rtlCol="0" anchor="ctr">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a:solidFill>
                  <a:srgbClr val="FFFFFF"/>
                </a:solidFill>
              </a:rPr>
              <a:t>Loan Amounts by Term for Loans</a:t>
            </a:r>
          </a:p>
        </p:txBody>
      </p:sp>
      <p:pic>
        <p:nvPicPr>
          <p:cNvPr id="2" name="Picture 1">
            <a:extLst>
              <a:ext uri="{FF2B5EF4-FFF2-40B4-BE49-F238E27FC236}">
                <a16:creationId xmlns:a16="http://schemas.microsoft.com/office/drawing/2014/main" id="{08C5123E-F77F-2101-C259-62FCE23F839A}"/>
              </a:ext>
            </a:extLst>
          </p:cNvPr>
          <p:cNvPicPr>
            <a:picLocks noChangeAspect="1"/>
          </p:cNvPicPr>
          <p:nvPr/>
        </p:nvPicPr>
        <p:blipFill>
          <a:blip r:embed="rId2"/>
          <a:stretch>
            <a:fillRect/>
          </a:stretch>
        </p:blipFill>
        <p:spPr>
          <a:xfrm>
            <a:off x="-50423" y="1455126"/>
            <a:ext cx="6149326" cy="4240416"/>
          </a:xfrm>
          <a:prstGeom prst="rect">
            <a:avLst/>
          </a:prstGeom>
        </p:spPr>
      </p:pic>
      <p:pic>
        <p:nvPicPr>
          <p:cNvPr id="6" name="Picture 5">
            <a:extLst>
              <a:ext uri="{FF2B5EF4-FFF2-40B4-BE49-F238E27FC236}">
                <a16:creationId xmlns:a16="http://schemas.microsoft.com/office/drawing/2014/main" id="{A0C155D7-5752-7171-536A-23F5E80A414E}"/>
              </a:ext>
            </a:extLst>
          </p:cNvPr>
          <p:cNvPicPr>
            <a:picLocks noChangeAspect="1"/>
          </p:cNvPicPr>
          <p:nvPr/>
        </p:nvPicPr>
        <p:blipFill>
          <a:blip r:embed="rId3"/>
          <a:stretch>
            <a:fillRect/>
          </a:stretch>
        </p:blipFill>
        <p:spPr>
          <a:xfrm>
            <a:off x="6096000" y="1455126"/>
            <a:ext cx="6088338" cy="4240417"/>
          </a:xfrm>
          <a:prstGeom prst="rect">
            <a:avLst/>
          </a:prstGeom>
        </p:spPr>
      </p:pic>
    </p:spTree>
    <p:extLst>
      <p:ext uri="{BB962C8B-B14F-4D97-AF65-F5344CB8AC3E}">
        <p14:creationId xmlns:p14="http://schemas.microsoft.com/office/powerpoint/2010/main" val="2646115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58A39B-A919-E39F-646E-8052414EE798}"/>
              </a:ext>
            </a:extLst>
          </p:cNvPr>
          <p:cNvSpPr/>
          <p:nvPr/>
        </p:nvSpPr>
        <p:spPr>
          <a:xfrm>
            <a:off x="4412225" y="1419177"/>
            <a:ext cx="6833418" cy="3476208"/>
          </a:xfrm>
          <a:prstGeom prst="rect">
            <a:avLst/>
          </a:prstGeom>
          <a:solidFill>
            <a:schemeClr val="tx1">
              <a:alpha val="702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2202"/>
            <a:ext cx="9144000" cy="986505"/>
          </a:xfrm>
        </p:spPr>
        <p:txBody>
          <a:bodyPr/>
          <a:lstStyle/>
          <a:p>
            <a:r>
              <a:rPr lang="en-US" b="1">
                <a:solidFill>
                  <a:srgbClr val="FFFFFF"/>
                </a:solidFill>
              </a:rPr>
              <a:t>Modeling</a:t>
            </a:r>
          </a:p>
        </p:txBody>
      </p:sp>
      <p:sp>
        <p:nvSpPr>
          <p:cNvPr id="3" name="Subtitle 2"/>
          <p:cNvSpPr>
            <a:spLocks noGrp="1"/>
          </p:cNvSpPr>
          <p:nvPr>
            <p:ph type="subTitle" idx="1"/>
          </p:nvPr>
        </p:nvSpPr>
        <p:spPr>
          <a:xfrm>
            <a:off x="1524000" y="978054"/>
            <a:ext cx="9144000" cy="598795"/>
          </a:xfrm>
        </p:spPr>
        <p:txBody>
          <a:bodyPr vert="horz" lIns="91440" tIns="45720" rIns="91440" bIns="45720" rtlCol="0" anchor="t">
            <a:normAutofit/>
          </a:bodyPr>
          <a:lstStyle/>
          <a:p>
            <a:r>
              <a:rPr lang="en-US" sz="3200" b="1">
                <a:solidFill>
                  <a:srgbClr val="FFFFFF"/>
                </a:solidFill>
              </a:rPr>
              <a:t>C5.0</a:t>
            </a:r>
            <a:endParaRPr lang="en-US" sz="3200" b="1"/>
          </a:p>
        </p:txBody>
      </p:sp>
      <p:sp>
        <p:nvSpPr>
          <p:cNvPr id="8" name="TextBox 7">
            <a:extLst>
              <a:ext uri="{FF2B5EF4-FFF2-40B4-BE49-F238E27FC236}">
                <a16:creationId xmlns:a16="http://schemas.microsoft.com/office/drawing/2014/main" id="{01EDB3CE-F912-295E-050E-63A40F2B96DD}"/>
              </a:ext>
            </a:extLst>
          </p:cNvPr>
          <p:cNvSpPr txBox="1"/>
          <p:nvPr/>
        </p:nvSpPr>
        <p:spPr>
          <a:xfrm>
            <a:off x="4412225" y="1579306"/>
            <a:ext cx="608370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rPr>
              <a:t>Wildly popular decision tree algorithm.</a:t>
            </a:r>
          </a:p>
          <a:p>
            <a:pPr marL="285750" indent="-285750">
              <a:buFont typeface="Arial"/>
              <a:buChar char="•"/>
            </a:pPr>
            <a:r>
              <a:rPr lang="en-US">
                <a:solidFill>
                  <a:schemeClr val="bg1"/>
                </a:solidFill>
              </a:rPr>
              <a:t>Utilizes an algorithm of </a:t>
            </a:r>
            <a:r>
              <a:rPr lang="en-US" b="1">
                <a:solidFill>
                  <a:schemeClr val="bg1"/>
                </a:solidFill>
              </a:rPr>
              <a:t>recursive partitioning </a:t>
            </a:r>
            <a:r>
              <a:rPr lang="en-US" b="1" i="1">
                <a:solidFill>
                  <a:schemeClr val="bg1"/>
                </a:solidFill>
              </a:rPr>
              <a:t>(divide and conquer)</a:t>
            </a:r>
          </a:p>
          <a:p>
            <a:pPr marL="285750" indent="-285750">
              <a:buFont typeface="Arial"/>
              <a:buChar char="•"/>
            </a:pPr>
            <a:r>
              <a:rPr lang="en-US">
                <a:solidFill>
                  <a:schemeClr val="bg1"/>
                </a:solidFill>
              </a:rPr>
              <a:t>Splits upon the feature most predictive of the target class</a:t>
            </a:r>
            <a:endParaRPr lang="en-US" b="1" i="1">
              <a:solidFill>
                <a:schemeClr val="bg1"/>
              </a:solidFill>
            </a:endParaRPr>
          </a:p>
        </p:txBody>
      </p:sp>
      <p:sp>
        <p:nvSpPr>
          <p:cNvPr id="9" name="TextBox 8">
            <a:extLst>
              <a:ext uri="{FF2B5EF4-FFF2-40B4-BE49-F238E27FC236}">
                <a16:creationId xmlns:a16="http://schemas.microsoft.com/office/drawing/2014/main" id="{B5731056-D992-55C1-2A39-85336833B3DD}"/>
              </a:ext>
            </a:extLst>
          </p:cNvPr>
          <p:cNvSpPr txBox="1"/>
          <p:nvPr/>
        </p:nvSpPr>
        <p:spPr>
          <a:xfrm>
            <a:off x="5161934" y="2777612"/>
            <a:ext cx="6083709"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u="sng">
                <a:solidFill>
                  <a:schemeClr val="bg1"/>
                </a:solidFill>
              </a:rPr>
              <a:t>Benefits:</a:t>
            </a:r>
          </a:p>
          <a:p>
            <a:pPr marL="742950" lvl="1" indent="-285750">
              <a:buFont typeface="Arial"/>
              <a:buChar char="•"/>
            </a:pPr>
            <a:r>
              <a:rPr lang="en-US">
                <a:solidFill>
                  <a:schemeClr val="bg1"/>
                </a:solidFill>
              </a:rPr>
              <a:t>Can handle numeric, categorical, and missing data values</a:t>
            </a:r>
          </a:p>
          <a:p>
            <a:pPr marL="742950" lvl="1" indent="-285750">
              <a:buFont typeface="Arial"/>
              <a:buChar char="•"/>
            </a:pPr>
            <a:r>
              <a:rPr lang="en-US">
                <a:solidFill>
                  <a:schemeClr val="bg1"/>
                </a:solidFill>
              </a:rPr>
              <a:t>Automatically excludes unimportant features.</a:t>
            </a:r>
          </a:p>
          <a:p>
            <a:pPr marL="742950" lvl="1" indent="-285750">
              <a:buFont typeface="Arial"/>
              <a:buChar char="•"/>
            </a:pPr>
            <a:r>
              <a:rPr lang="en-US">
                <a:solidFill>
                  <a:schemeClr val="bg1"/>
                </a:solidFill>
              </a:rPr>
              <a:t>Very easy to interpret.</a:t>
            </a:r>
          </a:p>
          <a:p>
            <a:pPr marL="742950" lvl="1" indent="-285750">
              <a:buFont typeface="Arial"/>
              <a:buChar char="•"/>
            </a:pPr>
            <a:r>
              <a:rPr lang="en-US">
                <a:solidFill>
                  <a:schemeClr val="bg1"/>
                </a:solidFill>
              </a:rPr>
              <a:t>Easy to implement.</a:t>
            </a:r>
          </a:p>
          <a:p>
            <a:pPr marL="1200150" lvl="2" indent="-285750">
              <a:buFont typeface="Wingdings"/>
              <a:buChar char="§"/>
            </a:pPr>
            <a:r>
              <a:rPr lang="en-US">
                <a:solidFill>
                  <a:schemeClr val="bg1"/>
                </a:solidFill>
              </a:rPr>
              <a:t>-&gt; R Package C.50</a:t>
            </a:r>
          </a:p>
          <a:p>
            <a:pPr marL="742950" lvl="1" indent="-285750">
              <a:buFont typeface="Arial"/>
              <a:buChar char="•"/>
            </a:pPr>
            <a:endParaRPr lang="en-US">
              <a:solidFill>
                <a:srgbClr val="FFFFFF"/>
              </a:solidFill>
            </a:endParaRPr>
          </a:p>
          <a:p>
            <a:pPr marL="742950" lvl="1" indent="-285750">
              <a:buFont typeface="Arial"/>
              <a:buChar char="•"/>
            </a:pPr>
            <a:endParaRPr lang="en-US">
              <a:solidFill>
                <a:srgbClr val="FFFFFF"/>
              </a:solidFill>
            </a:endParaRPr>
          </a:p>
          <a:p>
            <a:pPr lvl="2"/>
            <a:endParaRPr lang="en-US" sz="1000"/>
          </a:p>
          <a:p>
            <a:pPr lvl="2"/>
            <a:endParaRPr lang="en-US" sz="1000"/>
          </a:p>
        </p:txBody>
      </p:sp>
      <p:pic>
        <p:nvPicPr>
          <p:cNvPr id="10" name="Picture 9" descr="A diagram of a business&#10;&#10;Description automatically generated">
            <a:extLst>
              <a:ext uri="{FF2B5EF4-FFF2-40B4-BE49-F238E27FC236}">
                <a16:creationId xmlns:a16="http://schemas.microsoft.com/office/drawing/2014/main" id="{307FA5A7-E9C8-3C17-66E6-7998078AF8C3}"/>
              </a:ext>
            </a:extLst>
          </p:cNvPr>
          <p:cNvPicPr>
            <a:picLocks noChangeAspect="1"/>
          </p:cNvPicPr>
          <p:nvPr/>
        </p:nvPicPr>
        <p:blipFill>
          <a:blip r:embed="rId3"/>
          <a:stretch>
            <a:fillRect/>
          </a:stretch>
        </p:blipFill>
        <p:spPr>
          <a:xfrm>
            <a:off x="513131" y="732504"/>
            <a:ext cx="3471999" cy="2885768"/>
          </a:xfrm>
          <a:prstGeom prst="rect">
            <a:avLst/>
          </a:prstGeom>
          <a:ln w="57150">
            <a:solidFill>
              <a:schemeClr val="accent2"/>
            </a:solidFill>
          </a:ln>
        </p:spPr>
      </p:pic>
      <p:pic>
        <p:nvPicPr>
          <p:cNvPr id="11" name="Picture 10" descr="A white paper with black text&#10;&#10;Description automatically generated">
            <a:extLst>
              <a:ext uri="{FF2B5EF4-FFF2-40B4-BE49-F238E27FC236}">
                <a16:creationId xmlns:a16="http://schemas.microsoft.com/office/drawing/2014/main" id="{D3D45057-070E-500F-BF85-E171C52F92C7}"/>
              </a:ext>
            </a:extLst>
          </p:cNvPr>
          <p:cNvPicPr>
            <a:picLocks noChangeAspect="1"/>
          </p:cNvPicPr>
          <p:nvPr/>
        </p:nvPicPr>
        <p:blipFill>
          <a:blip r:embed="rId4"/>
          <a:stretch>
            <a:fillRect/>
          </a:stretch>
        </p:blipFill>
        <p:spPr>
          <a:xfrm>
            <a:off x="8842885" y="4484710"/>
            <a:ext cx="2882083" cy="1710868"/>
          </a:xfrm>
          <a:prstGeom prst="rect">
            <a:avLst/>
          </a:prstGeom>
          <a:ln w="57150">
            <a:solidFill>
              <a:schemeClr val="accent2"/>
            </a:solidFill>
          </a:ln>
        </p:spPr>
      </p:pic>
      <p:pic>
        <p:nvPicPr>
          <p:cNvPr id="12" name="Picture 11" descr="A graph of a number and a number of numbers&#10;&#10;Description automatically generated">
            <a:extLst>
              <a:ext uri="{FF2B5EF4-FFF2-40B4-BE49-F238E27FC236}">
                <a16:creationId xmlns:a16="http://schemas.microsoft.com/office/drawing/2014/main" id="{AF01EDFF-E7BF-908A-A6AF-B432411CD8FC}"/>
              </a:ext>
            </a:extLst>
          </p:cNvPr>
          <p:cNvPicPr>
            <a:picLocks noChangeAspect="1"/>
          </p:cNvPicPr>
          <p:nvPr/>
        </p:nvPicPr>
        <p:blipFill>
          <a:blip r:embed="rId5"/>
          <a:stretch>
            <a:fillRect/>
          </a:stretch>
        </p:blipFill>
        <p:spPr>
          <a:xfrm>
            <a:off x="582992" y="4000575"/>
            <a:ext cx="3332276" cy="2553929"/>
          </a:xfrm>
          <a:prstGeom prst="rect">
            <a:avLst/>
          </a:prstGeom>
          <a:ln w="57150">
            <a:solidFill>
              <a:schemeClr val="accent2"/>
            </a:solidFill>
          </a:ln>
        </p:spPr>
      </p:pic>
      <p:pic>
        <p:nvPicPr>
          <p:cNvPr id="6" name="Picture 5" descr="A computer screen shot of a brain&#10;&#10;Description automatically generated">
            <a:extLst>
              <a:ext uri="{FF2B5EF4-FFF2-40B4-BE49-F238E27FC236}">
                <a16:creationId xmlns:a16="http://schemas.microsoft.com/office/drawing/2014/main" id="{B1AECC02-AE3F-C495-F284-51A21EEB96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8951" y="4651039"/>
            <a:ext cx="1625965" cy="2039345"/>
          </a:xfrm>
          <a:prstGeom prst="rect">
            <a:avLst/>
          </a:prstGeom>
          <a:ln w="57150">
            <a:solidFill>
              <a:schemeClr val="accent2"/>
            </a:solidFill>
          </a:ln>
        </p:spPr>
      </p:pic>
    </p:spTree>
    <p:extLst>
      <p:ext uri="{BB962C8B-B14F-4D97-AF65-F5344CB8AC3E}">
        <p14:creationId xmlns:p14="http://schemas.microsoft.com/office/powerpoint/2010/main" val="4203909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E1E0652-0040-51B1-AABC-08B926FA58C9}"/>
              </a:ext>
            </a:extLst>
          </p:cNvPr>
          <p:cNvGrpSpPr/>
          <p:nvPr/>
        </p:nvGrpSpPr>
        <p:grpSpPr>
          <a:xfrm>
            <a:off x="5921107" y="1076591"/>
            <a:ext cx="6096000" cy="5579086"/>
            <a:chOff x="178209" y="1169900"/>
            <a:chExt cx="6096000" cy="5579086"/>
          </a:xfrm>
        </p:grpSpPr>
        <p:pic>
          <p:nvPicPr>
            <p:cNvPr id="5" name="Picture 4" descr="A screenshot of a computer program&#10;&#10;Description automatically generated">
              <a:extLst>
                <a:ext uri="{FF2B5EF4-FFF2-40B4-BE49-F238E27FC236}">
                  <a16:creationId xmlns:a16="http://schemas.microsoft.com/office/drawing/2014/main" id="{73D4C81F-7AC1-F046-EB0F-43B8826842AF}"/>
                </a:ext>
              </a:extLst>
            </p:cNvPr>
            <p:cNvPicPr>
              <a:picLocks noChangeAspect="1"/>
            </p:cNvPicPr>
            <p:nvPr/>
          </p:nvPicPr>
          <p:blipFill>
            <a:blip r:embed="rId3"/>
            <a:stretch>
              <a:fillRect/>
            </a:stretch>
          </p:blipFill>
          <p:spPr>
            <a:xfrm>
              <a:off x="178209" y="1169900"/>
              <a:ext cx="6096000" cy="169142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E8499E7-2AE7-8D7A-D90D-1BD4B08C2202}"/>
                </a:ext>
              </a:extLst>
            </p:cNvPr>
            <p:cNvPicPr>
              <a:picLocks noChangeAspect="1"/>
            </p:cNvPicPr>
            <p:nvPr/>
          </p:nvPicPr>
          <p:blipFill>
            <a:blip r:embed="rId4"/>
            <a:stretch>
              <a:fillRect/>
            </a:stretch>
          </p:blipFill>
          <p:spPr>
            <a:xfrm>
              <a:off x="1425677" y="3037385"/>
              <a:ext cx="3693242" cy="998310"/>
            </a:xfrm>
            <a:prstGeom prst="rect">
              <a:avLst/>
            </a:prstGeom>
          </p:spPr>
        </p:pic>
        <p:pic>
          <p:nvPicPr>
            <p:cNvPr id="7" name="Picture 6">
              <a:extLst>
                <a:ext uri="{FF2B5EF4-FFF2-40B4-BE49-F238E27FC236}">
                  <a16:creationId xmlns:a16="http://schemas.microsoft.com/office/drawing/2014/main" id="{27107068-C3C0-EB76-1E4B-809F893EB45E}"/>
                </a:ext>
              </a:extLst>
            </p:cNvPr>
            <p:cNvPicPr>
              <a:picLocks noChangeAspect="1"/>
            </p:cNvPicPr>
            <p:nvPr/>
          </p:nvPicPr>
          <p:blipFill>
            <a:blip r:embed="rId5"/>
            <a:stretch>
              <a:fillRect/>
            </a:stretch>
          </p:blipFill>
          <p:spPr>
            <a:xfrm>
              <a:off x="2106867" y="4126782"/>
              <a:ext cx="2343151" cy="214467"/>
            </a:xfrm>
            <a:prstGeom prst="rect">
              <a:avLst/>
            </a:prstGeom>
          </p:spPr>
        </p:pic>
        <p:pic>
          <p:nvPicPr>
            <p:cNvPr id="14" name="Picture 13" descr="A screen shot of a computer screen&#10;&#10;Description automatically generated">
              <a:extLst>
                <a:ext uri="{FF2B5EF4-FFF2-40B4-BE49-F238E27FC236}">
                  <a16:creationId xmlns:a16="http://schemas.microsoft.com/office/drawing/2014/main" id="{BC5345B4-C756-68DD-8AAE-47D2041A7BB0}"/>
                </a:ext>
              </a:extLst>
            </p:cNvPr>
            <p:cNvPicPr>
              <a:picLocks noChangeAspect="1"/>
            </p:cNvPicPr>
            <p:nvPr/>
          </p:nvPicPr>
          <p:blipFill>
            <a:blip r:embed="rId6"/>
            <a:stretch>
              <a:fillRect/>
            </a:stretch>
          </p:blipFill>
          <p:spPr>
            <a:xfrm>
              <a:off x="1278193" y="4545820"/>
              <a:ext cx="3896033" cy="2203166"/>
            </a:xfrm>
            <a:prstGeom prst="rect">
              <a:avLst/>
            </a:prstGeom>
          </p:spPr>
        </p:pic>
        <p:pic>
          <p:nvPicPr>
            <p:cNvPr id="15" name="Picture 14" descr="A bat shaped symbol with periodic table of elements&#10;&#10;Description automatically generated">
              <a:extLst>
                <a:ext uri="{FF2B5EF4-FFF2-40B4-BE49-F238E27FC236}">
                  <a16:creationId xmlns:a16="http://schemas.microsoft.com/office/drawing/2014/main" id="{EA092078-8217-7494-D3D3-4A086E70A632}"/>
                </a:ext>
              </a:extLst>
            </p:cNvPr>
            <p:cNvPicPr>
              <a:picLocks noChangeAspect="1"/>
            </p:cNvPicPr>
            <p:nvPr/>
          </p:nvPicPr>
          <p:blipFill rotWithShape="1">
            <a:blip r:embed="rId7">
              <a:alphaModFix amt="22000"/>
            </a:blip>
            <a:srcRect l="6387" t="13161" r="6480" b="20885"/>
            <a:stretch/>
          </p:blipFill>
          <p:spPr>
            <a:xfrm rot="20460000">
              <a:off x="723659" y="4165368"/>
              <a:ext cx="3408001" cy="2528382"/>
            </a:xfrm>
            <a:prstGeom prst="rect">
              <a:avLst/>
            </a:prstGeom>
          </p:spPr>
        </p:pic>
      </p:grpSp>
      <p:sp>
        <p:nvSpPr>
          <p:cNvPr id="2" name="Rectangle 1">
            <a:extLst>
              <a:ext uri="{FF2B5EF4-FFF2-40B4-BE49-F238E27FC236}">
                <a16:creationId xmlns:a16="http://schemas.microsoft.com/office/drawing/2014/main" id="{B123F82A-1964-6EF7-CCA9-695EFF90E03B}"/>
              </a:ext>
            </a:extLst>
          </p:cNvPr>
          <p:cNvSpPr/>
          <p:nvPr/>
        </p:nvSpPr>
        <p:spPr>
          <a:xfrm>
            <a:off x="174893" y="5227264"/>
            <a:ext cx="5617831" cy="1103971"/>
          </a:xfrm>
          <a:prstGeom prst="rect">
            <a:avLst/>
          </a:prstGeom>
          <a:solidFill>
            <a:schemeClr val="tx1">
              <a:alpha val="702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E83FFC2-107A-073A-0762-937164598A25}"/>
              </a:ext>
            </a:extLst>
          </p:cNvPr>
          <p:cNvGrpSpPr/>
          <p:nvPr/>
        </p:nvGrpSpPr>
        <p:grpSpPr>
          <a:xfrm>
            <a:off x="298372" y="1724281"/>
            <a:ext cx="5649899" cy="4514438"/>
            <a:chOff x="298372" y="1724281"/>
            <a:chExt cx="5649899" cy="4514438"/>
          </a:xfrm>
        </p:grpSpPr>
        <p:sp>
          <p:nvSpPr>
            <p:cNvPr id="13" name="TextBox 12">
              <a:extLst>
                <a:ext uri="{FF2B5EF4-FFF2-40B4-BE49-F238E27FC236}">
                  <a16:creationId xmlns:a16="http://schemas.microsoft.com/office/drawing/2014/main" id="{9968CE1F-8A52-4B70-740B-87800F39140C}"/>
                </a:ext>
              </a:extLst>
            </p:cNvPr>
            <p:cNvSpPr txBox="1"/>
            <p:nvPr/>
          </p:nvSpPr>
          <p:spPr>
            <a:xfrm>
              <a:off x="313158" y="5315389"/>
              <a:ext cx="563511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a:solidFill>
                    <a:schemeClr val="bg1"/>
                  </a:solidFill>
                </a:rPr>
                <a:t> Red – Will not be used.</a:t>
              </a:r>
            </a:p>
            <a:p>
              <a:pPr>
                <a:buFont typeface="Arial"/>
                <a:buChar char="•"/>
              </a:pPr>
              <a:r>
                <a:rPr lang="en-US">
                  <a:solidFill>
                    <a:schemeClr val="bg1"/>
                  </a:solidFill>
                </a:rPr>
                <a:t> Yellow – Could be used, but with modification</a:t>
              </a:r>
            </a:p>
            <a:p>
              <a:pPr>
                <a:buFont typeface="Arial"/>
                <a:buChar char="•"/>
              </a:pPr>
              <a:r>
                <a:rPr lang="en-US">
                  <a:solidFill>
                    <a:schemeClr val="bg1"/>
                  </a:solidFill>
                </a:rPr>
                <a:t>Green - Promising as a predictor, and can be used</a:t>
              </a:r>
            </a:p>
          </p:txBody>
        </p:sp>
        <p:pic>
          <p:nvPicPr>
            <p:cNvPr id="9" name="Picture 8" descr="A screenshot of a computer&#10;&#10;Description automatically generated">
              <a:extLst>
                <a:ext uri="{FF2B5EF4-FFF2-40B4-BE49-F238E27FC236}">
                  <a16:creationId xmlns:a16="http://schemas.microsoft.com/office/drawing/2014/main" id="{E5C5CCE8-3316-761F-58CC-AAE9DF8F0348}"/>
                </a:ext>
              </a:extLst>
            </p:cNvPr>
            <p:cNvPicPr>
              <a:picLocks noChangeAspect="1"/>
            </p:cNvPicPr>
            <p:nvPr/>
          </p:nvPicPr>
          <p:blipFill>
            <a:blip r:embed="rId8"/>
            <a:stretch>
              <a:fillRect/>
            </a:stretch>
          </p:blipFill>
          <p:spPr>
            <a:xfrm>
              <a:off x="298372" y="1724281"/>
              <a:ext cx="5370871" cy="3207401"/>
            </a:xfrm>
            <a:prstGeom prst="rect">
              <a:avLst/>
            </a:prstGeom>
          </p:spPr>
        </p:pic>
      </p:grpSp>
      <p:sp>
        <p:nvSpPr>
          <p:cNvPr id="8" name="Title 1">
            <a:extLst>
              <a:ext uri="{FF2B5EF4-FFF2-40B4-BE49-F238E27FC236}">
                <a16:creationId xmlns:a16="http://schemas.microsoft.com/office/drawing/2014/main" id="{791DF8F9-C1A0-B846-8D29-46FEAFDC3CA9}"/>
              </a:ext>
            </a:extLst>
          </p:cNvPr>
          <p:cNvSpPr txBox="1">
            <a:spLocks/>
          </p:cNvSpPr>
          <p:nvPr/>
        </p:nvSpPr>
        <p:spPr>
          <a:xfrm>
            <a:off x="1573161" y="137851"/>
            <a:ext cx="9045678" cy="9865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a:solidFill>
                  <a:srgbClr val="FFFFFF"/>
                </a:solidFill>
              </a:rPr>
              <a:t>Step 1: Prepare the data</a:t>
            </a:r>
            <a:endParaRPr lang="en-US"/>
          </a:p>
        </p:txBody>
      </p:sp>
    </p:spTree>
    <p:extLst>
      <p:ext uri="{BB962C8B-B14F-4D97-AF65-F5344CB8AC3E}">
        <p14:creationId xmlns:p14="http://schemas.microsoft.com/office/powerpoint/2010/main" val="3211508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BFBEB0-4701-EE39-DBBA-099F4C208381}"/>
              </a:ext>
            </a:extLst>
          </p:cNvPr>
          <p:cNvSpPr/>
          <p:nvPr/>
        </p:nvSpPr>
        <p:spPr>
          <a:xfrm>
            <a:off x="1626393" y="2593258"/>
            <a:ext cx="9078778" cy="890768"/>
          </a:xfrm>
          <a:prstGeom prst="rect">
            <a:avLst/>
          </a:prstGeom>
          <a:solidFill>
            <a:schemeClr val="tx1">
              <a:alpha val="702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968CE1F-8A52-4B70-740B-87800F39140C}"/>
              </a:ext>
            </a:extLst>
          </p:cNvPr>
          <p:cNvSpPr txBox="1"/>
          <p:nvPr/>
        </p:nvSpPr>
        <p:spPr>
          <a:xfrm>
            <a:off x="313403" y="2593257"/>
            <a:ext cx="1155904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bg1"/>
                </a:solidFill>
              </a:rPr>
              <a:t>Purpose: Filter out every NA, and impute missing values with the means of the appropriate columns.</a:t>
            </a:r>
          </a:p>
          <a:p>
            <a:pPr marL="285750" indent="-285750" algn="ctr">
              <a:buFont typeface="Arial"/>
              <a:buChar char="•"/>
            </a:pPr>
            <a:r>
              <a:rPr lang="en-US" sz="1600">
                <a:solidFill>
                  <a:schemeClr val="bg1"/>
                </a:solidFill>
              </a:rPr>
              <a:t>Heavy usage of </a:t>
            </a:r>
            <a:r>
              <a:rPr lang="en-US" sz="1600" err="1">
                <a:solidFill>
                  <a:schemeClr val="bg1"/>
                </a:solidFill>
              </a:rPr>
              <a:t>ifelse</a:t>
            </a:r>
            <a:r>
              <a:rPr lang="en-US" sz="1600">
                <a:solidFill>
                  <a:schemeClr val="bg1"/>
                </a:solidFill>
              </a:rPr>
              <a:t> statements to mass-replace NA values with the means of their columns. </a:t>
            </a:r>
          </a:p>
          <a:p>
            <a:pPr marL="285750" indent="-285750" algn="ctr">
              <a:buFont typeface="Arial"/>
              <a:buChar char="•"/>
            </a:pPr>
            <a:r>
              <a:rPr lang="en-US" sz="1600">
                <a:solidFill>
                  <a:schemeClr val="bg1"/>
                </a:solidFill>
              </a:rPr>
              <a:t>Rounding to two decimal places in the cases of dollar values.</a:t>
            </a:r>
          </a:p>
        </p:txBody>
      </p:sp>
      <p:pic>
        <p:nvPicPr>
          <p:cNvPr id="9" name="Picture 8" descr="A computer screen with text&#10;&#10;Description automatically generated">
            <a:extLst>
              <a:ext uri="{FF2B5EF4-FFF2-40B4-BE49-F238E27FC236}">
                <a16:creationId xmlns:a16="http://schemas.microsoft.com/office/drawing/2014/main" id="{9ED81AC3-AE99-833B-1F0B-5DD106B0BDA2}"/>
              </a:ext>
            </a:extLst>
          </p:cNvPr>
          <p:cNvPicPr>
            <a:picLocks noChangeAspect="1"/>
          </p:cNvPicPr>
          <p:nvPr/>
        </p:nvPicPr>
        <p:blipFill>
          <a:blip r:embed="rId3"/>
          <a:stretch>
            <a:fillRect/>
          </a:stretch>
        </p:blipFill>
        <p:spPr>
          <a:xfrm>
            <a:off x="2495671" y="238818"/>
            <a:ext cx="7189838" cy="2255977"/>
          </a:xfrm>
          <a:prstGeom prst="rect">
            <a:avLst/>
          </a:prstGeom>
        </p:spPr>
      </p:pic>
      <p:pic>
        <p:nvPicPr>
          <p:cNvPr id="10" name="Picture 9" descr="A screen shot of a computer&#10;&#10;Description automatically generated">
            <a:extLst>
              <a:ext uri="{FF2B5EF4-FFF2-40B4-BE49-F238E27FC236}">
                <a16:creationId xmlns:a16="http://schemas.microsoft.com/office/drawing/2014/main" id="{B809712E-FCD7-6FEF-0B9B-720C02A82457}"/>
              </a:ext>
            </a:extLst>
          </p:cNvPr>
          <p:cNvPicPr>
            <a:picLocks noChangeAspect="1"/>
          </p:cNvPicPr>
          <p:nvPr/>
        </p:nvPicPr>
        <p:blipFill rotWithShape="1">
          <a:blip r:embed="rId4"/>
          <a:srcRect t="17869" r="199" b="7955"/>
          <a:stretch/>
        </p:blipFill>
        <p:spPr>
          <a:xfrm>
            <a:off x="7060176" y="3602908"/>
            <a:ext cx="3079966" cy="132825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BB56009-F88F-75F3-39C5-BF33F02B6539}"/>
              </a:ext>
            </a:extLst>
          </p:cNvPr>
          <p:cNvPicPr>
            <a:picLocks noChangeAspect="1"/>
          </p:cNvPicPr>
          <p:nvPr/>
        </p:nvPicPr>
        <p:blipFill>
          <a:blip r:embed="rId5"/>
          <a:stretch>
            <a:fillRect/>
          </a:stretch>
        </p:blipFill>
        <p:spPr>
          <a:xfrm>
            <a:off x="1745380" y="3667894"/>
            <a:ext cx="3361095" cy="1193697"/>
          </a:xfrm>
          <a:prstGeom prst="rect">
            <a:avLst/>
          </a:prstGeom>
        </p:spPr>
      </p:pic>
      <p:sp>
        <p:nvSpPr>
          <p:cNvPr id="12" name="Arrow: Right 11">
            <a:extLst>
              <a:ext uri="{FF2B5EF4-FFF2-40B4-BE49-F238E27FC236}">
                <a16:creationId xmlns:a16="http://schemas.microsoft.com/office/drawing/2014/main" id="{E0792CBD-2979-7D04-94DA-CB5F1983FE7C}"/>
              </a:ext>
            </a:extLst>
          </p:cNvPr>
          <p:cNvSpPr/>
          <p:nvPr/>
        </p:nvSpPr>
        <p:spPr>
          <a:xfrm>
            <a:off x="5432323" y="3846871"/>
            <a:ext cx="1327354" cy="835741"/>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 shot of a computer screen&#10;&#10;Description automatically generated">
            <a:extLst>
              <a:ext uri="{FF2B5EF4-FFF2-40B4-BE49-F238E27FC236}">
                <a16:creationId xmlns:a16="http://schemas.microsoft.com/office/drawing/2014/main" id="{D0AE7395-BBC9-CA3D-6EB9-7AC6053C6E70}"/>
              </a:ext>
            </a:extLst>
          </p:cNvPr>
          <p:cNvPicPr>
            <a:picLocks noChangeAspect="1"/>
          </p:cNvPicPr>
          <p:nvPr/>
        </p:nvPicPr>
        <p:blipFill>
          <a:blip r:embed="rId6"/>
          <a:stretch>
            <a:fillRect/>
          </a:stretch>
        </p:blipFill>
        <p:spPr>
          <a:xfrm>
            <a:off x="3048000" y="5045458"/>
            <a:ext cx="6096000" cy="601666"/>
          </a:xfrm>
          <a:prstGeom prst="rect">
            <a:avLst/>
          </a:prstGeom>
        </p:spPr>
      </p:pic>
      <p:pic>
        <p:nvPicPr>
          <p:cNvPr id="15" name="Picture 14" descr="A black background with green text&#10;&#10;Description automatically generated">
            <a:extLst>
              <a:ext uri="{FF2B5EF4-FFF2-40B4-BE49-F238E27FC236}">
                <a16:creationId xmlns:a16="http://schemas.microsoft.com/office/drawing/2014/main" id="{1BA109AA-6418-4BE7-7D18-C36729E01EE7}"/>
              </a:ext>
            </a:extLst>
          </p:cNvPr>
          <p:cNvPicPr>
            <a:picLocks noChangeAspect="1"/>
          </p:cNvPicPr>
          <p:nvPr/>
        </p:nvPicPr>
        <p:blipFill>
          <a:blip r:embed="rId7"/>
          <a:stretch>
            <a:fillRect/>
          </a:stretch>
        </p:blipFill>
        <p:spPr>
          <a:xfrm>
            <a:off x="4947777" y="5804412"/>
            <a:ext cx="2296447" cy="810547"/>
          </a:xfrm>
          <a:prstGeom prst="rect">
            <a:avLst/>
          </a:prstGeom>
        </p:spPr>
      </p:pic>
    </p:spTree>
    <p:extLst>
      <p:ext uri="{BB962C8B-B14F-4D97-AF65-F5344CB8AC3E}">
        <p14:creationId xmlns:p14="http://schemas.microsoft.com/office/powerpoint/2010/main" val="3112264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5647FF-557D-F73A-1B06-728DBC5D831F}"/>
              </a:ext>
            </a:extLst>
          </p:cNvPr>
          <p:cNvSpPr/>
          <p:nvPr/>
        </p:nvSpPr>
        <p:spPr>
          <a:xfrm>
            <a:off x="313404" y="4817327"/>
            <a:ext cx="11878596" cy="1371600"/>
          </a:xfrm>
          <a:prstGeom prst="rect">
            <a:avLst/>
          </a:prstGeom>
          <a:solidFill>
            <a:schemeClr val="tx1">
              <a:alpha val="702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574C09A0-9D30-7BD3-0B53-941E04262962}"/>
              </a:ext>
            </a:extLst>
          </p:cNvPr>
          <p:cNvSpPr>
            <a:spLocks noGrp="1"/>
          </p:cNvSpPr>
          <p:nvPr>
            <p:ph type="ctrTitle"/>
          </p:nvPr>
        </p:nvSpPr>
        <p:spPr>
          <a:xfrm>
            <a:off x="1573162" y="231314"/>
            <a:ext cx="9045678" cy="986505"/>
          </a:xfrm>
        </p:spPr>
        <p:txBody>
          <a:bodyPr>
            <a:normAutofit/>
          </a:bodyPr>
          <a:lstStyle/>
          <a:p>
            <a:r>
              <a:rPr lang="en-US" b="1">
                <a:solidFill>
                  <a:srgbClr val="FFFFFF"/>
                </a:solidFill>
              </a:rPr>
              <a:t>Step 2: Divide the dataset</a:t>
            </a:r>
            <a:endParaRPr lang="en-US"/>
          </a:p>
        </p:txBody>
      </p:sp>
      <p:pic>
        <p:nvPicPr>
          <p:cNvPr id="17" name="Picture 16" descr="A computer screen shot of a program&#10;&#10;Description automatically generated">
            <a:extLst>
              <a:ext uri="{FF2B5EF4-FFF2-40B4-BE49-F238E27FC236}">
                <a16:creationId xmlns:a16="http://schemas.microsoft.com/office/drawing/2014/main" id="{FC2C19D0-C52C-9B15-79A4-92004D5C0543}"/>
              </a:ext>
            </a:extLst>
          </p:cNvPr>
          <p:cNvPicPr>
            <a:picLocks noChangeAspect="1"/>
          </p:cNvPicPr>
          <p:nvPr/>
        </p:nvPicPr>
        <p:blipFill>
          <a:blip r:embed="rId3"/>
          <a:stretch>
            <a:fillRect/>
          </a:stretch>
        </p:blipFill>
        <p:spPr>
          <a:xfrm>
            <a:off x="639097" y="1452144"/>
            <a:ext cx="5696565" cy="2988920"/>
          </a:xfrm>
          <a:prstGeom prst="rect">
            <a:avLst/>
          </a:prstGeom>
        </p:spPr>
      </p:pic>
      <p:pic>
        <p:nvPicPr>
          <p:cNvPr id="18" name="Picture 17" descr="A screenshot of a computer screen&#10;&#10;Description automatically generated">
            <a:extLst>
              <a:ext uri="{FF2B5EF4-FFF2-40B4-BE49-F238E27FC236}">
                <a16:creationId xmlns:a16="http://schemas.microsoft.com/office/drawing/2014/main" id="{37488A6F-36FA-9423-4211-1E6BB4BBCD13}"/>
              </a:ext>
            </a:extLst>
          </p:cNvPr>
          <p:cNvPicPr>
            <a:picLocks noChangeAspect="1"/>
          </p:cNvPicPr>
          <p:nvPr/>
        </p:nvPicPr>
        <p:blipFill>
          <a:blip r:embed="rId4"/>
          <a:stretch>
            <a:fillRect/>
          </a:stretch>
        </p:blipFill>
        <p:spPr>
          <a:xfrm>
            <a:off x="7808657" y="1856453"/>
            <a:ext cx="3162300" cy="1866900"/>
          </a:xfrm>
          <a:prstGeom prst="rect">
            <a:avLst/>
          </a:prstGeom>
        </p:spPr>
      </p:pic>
      <p:sp>
        <p:nvSpPr>
          <p:cNvPr id="20" name="TextBox 19">
            <a:extLst>
              <a:ext uri="{FF2B5EF4-FFF2-40B4-BE49-F238E27FC236}">
                <a16:creationId xmlns:a16="http://schemas.microsoft.com/office/drawing/2014/main" id="{59C981C2-A312-975A-FE7B-2A5A905D1365}"/>
              </a:ext>
            </a:extLst>
          </p:cNvPr>
          <p:cNvSpPr txBox="1"/>
          <p:nvPr/>
        </p:nvSpPr>
        <p:spPr>
          <a:xfrm>
            <a:off x="319548" y="5051322"/>
            <a:ext cx="1155904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bg1"/>
                </a:solidFill>
              </a:rPr>
              <a:t>It is crucial that the proportion of defaults and not defaults are equal in the testing and training dataset. </a:t>
            </a:r>
          </a:p>
        </p:txBody>
      </p:sp>
    </p:spTree>
    <p:extLst>
      <p:ext uri="{BB962C8B-B14F-4D97-AF65-F5344CB8AC3E}">
        <p14:creationId xmlns:p14="http://schemas.microsoft.com/office/powerpoint/2010/main" val="3134946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C1DED0-9E3C-2854-AF49-73AB3F0F8618}"/>
              </a:ext>
            </a:extLst>
          </p:cNvPr>
          <p:cNvSpPr/>
          <p:nvPr/>
        </p:nvSpPr>
        <p:spPr>
          <a:xfrm>
            <a:off x="6096000" y="1908521"/>
            <a:ext cx="5880920" cy="3040956"/>
          </a:xfrm>
          <a:prstGeom prst="rect">
            <a:avLst/>
          </a:prstGeom>
          <a:solidFill>
            <a:schemeClr val="tx1">
              <a:alpha val="702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574C09A0-9D30-7BD3-0B53-941E04262962}"/>
              </a:ext>
            </a:extLst>
          </p:cNvPr>
          <p:cNvSpPr>
            <a:spLocks noGrp="1"/>
          </p:cNvSpPr>
          <p:nvPr>
            <p:ph type="ctrTitle"/>
          </p:nvPr>
        </p:nvSpPr>
        <p:spPr>
          <a:xfrm>
            <a:off x="1573162" y="231314"/>
            <a:ext cx="9045678" cy="986505"/>
          </a:xfrm>
        </p:spPr>
        <p:txBody>
          <a:bodyPr>
            <a:normAutofit/>
          </a:bodyPr>
          <a:lstStyle/>
          <a:p>
            <a:r>
              <a:rPr lang="en-US" b="1">
                <a:solidFill>
                  <a:srgbClr val="FFFFFF"/>
                </a:solidFill>
              </a:rPr>
              <a:t>Step 3: Train the Model</a:t>
            </a:r>
            <a:endParaRPr lang="en-US"/>
          </a:p>
        </p:txBody>
      </p:sp>
      <p:sp>
        <p:nvSpPr>
          <p:cNvPr id="20" name="TextBox 19">
            <a:extLst>
              <a:ext uri="{FF2B5EF4-FFF2-40B4-BE49-F238E27FC236}">
                <a16:creationId xmlns:a16="http://schemas.microsoft.com/office/drawing/2014/main" id="{59C981C2-A312-975A-FE7B-2A5A905D1365}"/>
              </a:ext>
            </a:extLst>
          </p:cNvPr>
          <p:cNvSpPr txBox="1"/>
          <p:nvPr/>
        </p:nvSpPr>
        <p:spPr>
          <a:xfrm>
            <a:off x="6096000" y="2166646"/>
            <a:ext cx="588092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indent="-514350">
              <a:buAutoNum type="arabicPeriod"/>
            </a:pPr>
            <a:r>
              <a:rPr lang="en-US" sz="2800">
                <a:solidFill>
                  <a:schemeClr val="bg1"/>
                </a:solidFill>
              </a:rPr>
              <a:t>Load in the C5.0 library in R.</a:t>
            </a:r>
            <a:endParaRPr lang="en-US"/>
          </a:p>
          <a:p>
            <a:pPr marL="514350" indent="-514350">
              <a:buAutoNum type="arabicPeriod"/>
            </a:pPr>
            <a:r>
              <a:rPr lang="en-US" sz="2800">
                <a:solidFill>
                  <a:schemeClr val="bg1"/>
                </a:solidFill>
              </a:rPr>
              <a:t>Run a C5.0 algorithm on the training data, with </a:t>
            </a:r>
            <a:r>
              <a:rPr lang="en-US" sz="2800" err="1">
                <a:solidFill>
                  <a:schemeClr val="bg1"/>
                </a:solidFill>
              </a:rPr>
              <a:t>loan_status</a:t>
            </a:r>
            <a:r>
              <a:rPr lang="en-US" sz="2800">
                <a:solidFill>
                  <a:schemeClr val="bg1"/>
                </a:solidFill>
              </a:rPr>
              <a:t> as the target class</a:t>
            </a:r>
          </a:p>
          <a:p>
            <a:pPr marL="514350" indent="-514350">
              <a:buAutoNum type="arabicPeriod"/>
            </a:pPr>
            <a:r>
              <a:rPr lang="en-US" sz="2800">
                <a:solidFill>
                  <a:schemeClr val="bg1"/>
                </a:solidFill>
              </a:rPr>
              <a:t>Print a summary of the loan model.</a:t>
            </a:r>
          </a:p>
        </p:txBody>
      </p:sp>
      <p:pic>
        <p:nvPicPr>
          <p:cNvPr id="2" name="Picture 1" descr="A computer code on a black background&#10;&#10;Description automatically generated">
            <a:extLst>
              <a:ext uri="{FF2B5EF4-FFF2-40B4-BE49-F238E27FC236}">
                <a16:creationId xmlns:a16="http://schemas.microsoft.com/office/drawing/2014/main" id="{F02674B3-8970-FD68-6CC1-4C44D4BBEFB3}"/>
              </a:ext>
            </a:extLst>
          </p:cNvPr>
          <p:cNvPicPr>
            <a:picLocks noChangeAspect="1"/>
          </p:cNvPicPr>
          <p:nvPr/>
        </p:nvPicPr>
        <p:blipFill>
          <a:blip r:embed="rId3"/>
          <a:stretch>
            <a:fillRect/>
          </a:stretch>
        </p:blipFill>
        <p:spPr>
          <a:xfrm>
            <a:off x="346856" y="2446576"/>
            <a:ext cx="5441675" cy="1964847"/>
          </a:xfrm>
          <a:prstGeom prst="rect">
            <a:avLst/>
          </a:prstGeom>
        </p:spPr>
      </p:pic>
    </p:spTree>
    <p:extLst>
      <p:ext uri="{BB962C8B-B14F-4D97-AF65-F5344CB8AC3E}">
        <p14:creationId xmlns:p14="http://schemas.microsoft.com/office/powerpoint/2010/main" val="3545383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A4475A-58FC-E528-D1BF-8D71F9F5591C}"/>
              </a:ext>
            </a:extLst>
          </p:cNvPr>
          <p:cNvSpPr/>
          <p:nvPr/>
        </p:nvSpPr>
        <p:spPr>
          <a:xfrm>
            <a:off x="1129796" y="2999333"/>
            <a:ext cx="4204010" cy="721584"/>
          </a:xfrm>
          <a:prstGeom prst="rect">
            <a:avLst/>
          </a:prstGeom>
          <a:solidFill>
            <a:schemeClr val="tx1">
              <a:alpha val="702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CE96196-3167-0630-3AD7-16075A26A472}"/>
              </a:ext>
            </a:extLst>
          </p:cNvPr>
          <p:cNvSpPr/>
          <p:nvPr/>
        </p:nvSpPr>
        <p:spPr>
          <a:xfrm>
            <a:off x="6289288" y="2288972"/>
            <a:ext cx="5617831" cy="3193907"/>
          </a:xfrm>
          <a:prstGeom prst="rect">
            <a:avLst/>
          </a:prstGeom>
          <a:solidFill>
            <a:schemeClr val="tx1">
              <a:alpha val="702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574C09A0-9D30-7BD3-0B53-941E04262962}"/>
              </a:ext>
            </a:extLst>
          </p:cNvPr>
          <p:cNvSpPr>
            <a:spLocks noGrp="1"/>
          </p:cNvSpPr>
          <p:nvPr>
            <p:ph type="ctrTitle"/>
          </p:nvPr>
        </p:nvSpPr>
        <p:spPr>
          <a:xfrm>
            <a:off x="1573162" y="231314"/>
            <a:ext cx="9045678" cy="986505"/>
          </a:xfrm>
        </p:spPr>
        <p:txBody>
          <a:bodyPr>
            <a:normAutofit/>
          </a:bodyPr>
          <a:lstStyle/>
          <a:p>
            <a:r>
              <a:rPr lang="en-US" b="1">
                <a:solidFill>
                  <a:srgbClr val="FFFFFF"/>
                </a:solidFill>
              </a:rPr>
              <a:t>Step 3: Train the Model</a:t>
            </a:r>
            <a:endParaRPr lang="en-US"/>
          </a:p>
        </p:txBody>
      </p:sp>
      <p:pic>
        <p:nvPicPr>
          <p:cNvPr id="3" name="Picture 2" descr="A computer screen with green text&#10;&#10;Description automatically generated">
            <a:extLst>
              <a:ext uri="{FF2B5EF4-FFF2-40B4-BE49-F238E27FC236}">
                <a16:creationId xmlns:a16="http://schemas.microsoft.com/office/drawing/2014/main" id="{B5DE3DCB-B66D-EC16-8301-C7F58631D024}"/>
              </a:ext>
            </a:extLst>
          </p:cNvPr>
          <p:cNvPicPr>
            <a:picLocks noChangeAspect="1"/>
          </p:cNvPicPr>
          <p:nvPr/>
        </p:nvPicPr>
        <p:blipFill>
          <a:blip r:embed="rId3"/>
          <a:stretch>
            <a:fillRect/>
          </a:stretch>
        </p:blipFill>
        <p:spPr>
          <a:xfrm>
            <a:off x="1818399" y="1694466"/>
            <a:ext cx="2559924" cy="1189012"/>
          </a:xfrm>
          <a:prstGeom prst="rect">
            <a:avLst/>
          </a:prstGeom>
        </p:spPr>
      </p:pic>
      <p:pic>
        <p:nvPicPr>
          <p:cNvPr id="4" name="Picture 3" descr="A computer screen shot of a program&#10;&#10;Description automatically generated">
            <a:extLst>
              <a:ext uri="{FF2B5EF4-FFF2-40B4-BE49-F238E27FC236}">
                <a16:creationId xmlns:a16="http://schemas.microsoft.com/office/drawing/2014/main" id="{3BCBA9AF-4414-9598-B82A-A0B32D791968}"/>
              </a:ext>
            </a:extLst>
          </p:cNvPr>
          <p:cNvPicPr>
            <a:picLocks noChangeAspect="1"/>
          </p:cNvPicPr>
          <p:nvPr/>
        </p:nvPicPr>
        <p:blipFill>
          <a:blip r:embed="rId4"/>
          <a:stretch>
            <a:fillRect/>
          </a:stretch>
        </p:blipFill>
        <p:spPr>
          <a:xfrm>
            <a:off x="430162" y="3852839"/>
            <a:ext cx="5336399" cy="2621389"/>
          </a:xfrm>
          <a:prstGeom prst="rect">
            <a:avLst/>
          </a:prstGeom>
        </p:spPr>
      </p:pic>
      <p:sp>
        <p:nvSpPr>
          <p:cNvPr id="6" name="TextBox 5">
            <a:extLst>
              <a:ext uri="{FF2B5EF4-FFF2-40B4-BE49-F238E27FC236}">
                <a16:creationId xmlns:a16="http://schemas.microsoft.com/office/drawing/2014/main" id="{BC45837A-B70A-2201-C30B-C7B7C5F89734}"/>
              </a:ext>
            </a:extLst>
          </p:cNvPr>
          <p:cNvSpPr txBox="1"/>
          <p:nvPr/>
        </p:nvSpPr>
        <p:spPr>
          <a:xfrm>
            <a:off x="1588402" y="3013031"/>
            <a:ext cx="328151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solidFill>
                  <a:schemeClr val="bg1"/>
                </a:solidFill>
              </a:rPr>
              <a:t>69 decisions.</a:t>
            </a:r>
            <a:endParaRPr lang="en-US" b="1">
              <a:solidFill>
                <a:schemeClr val="bg1"/>
              </a:solidFill>
            </a:endParaRPr>
          </a:p>
        </p:txBody>
      </p:sp>
      <p:sp>
        <p:nvSpPr>
          <p:cNvPr id="7" name="TextBox 6">
            <a:extLst>
              <a:ext uri="{FF2B5EF4-FFF2-40B4-BE49-F238E27FC236}">
                <a16:creationId xmlns:a16="http://schemas.microsoft.com/office/drawing/2014/main" id="{E31220F4-1DFE-6FE9-2687-A2E8F967AFD8}"/>
              </a:ext>
            </a:extLst>
          </p:cNvPr>
          <p:cNvSpPr txBox="1"/>
          <p:nvPr/>
        </p:nvSpPr>
        <p:spPr>
          <a:xfrm>
            <a:off x="6390967" y="2362431"/>
            <a:ext cx="5370871"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rPr>
              <a:t>In plain English:</a:t>
            </a:r>
            <a:endParaRPr lang="en-US" sz="1600">
              <a:solidFill>
                <a:schemeClr val="bg1"/>
              </a:solidFill>
            </a:endParaRPr>
          </a:p>
          <a:p>
            <a:pPr marL="342900" indent="-342900">
              <a:buFont typeface="Arial"/>
              <a:buChar char="•"/>
            </a:pPr>
            <a:r>
              <a:rPr lang="en-US" sz="1600" b="1">
                <a:solidFill>
                  <a:schemeClr val="bg1"/>
                </a:solidFill>
              </a:rPr>
              <a:t>If the outstanding principal is greater than 0.49 (the borrower has repaid more than 51% of the original loan), classify as “not default.”</a:t>
            </a:r>
          </a:p>
          <a:p>
            <a:pPr marL="342900" indent="-342900">
              <a:buFont typeface="Arial"/>
              <a:buChar char="•"/>
            </a:pPr>
            <a:r>
              <a:rPr lang="en-US" sz="1600" b="1">
                <a:solidFill>
                  <a:schemeClr val="bg1"/>
                </a:solidFill>
              </a:rPr>
              <a:t>Else, if the outstanding principal is less than 51%...</a:t>
            </a:r>
          </a:p>
          <a:p>
            <a:pPr marL="800100" lvl="1" indent="-342900">
              <a:buFont typeface="Courier New"/>
              <a:buChar char="o"/>
            </a:pPr>
            <a:r>
              <a:rPr lang="en-US" sz="1600" b="1">
                <a:solidFill>
                  <a:schemeClr val="bg1"/>
                </a:solidFill>
              </a:rPr>
              <a:t>and the last total payment amount is greater than 1306.27...</a:t>
            </a:r>
            <a:endParaRPr lang="en-US" sz="1600">
              <a:solidFill>
                <a:schemeClr val="bg1"/>
              </a:solidFill>
            </a:endParaRPr>
          </a:p>
          <a:p>
            <a:pPr marL="800100" lvl="1" indent="-342900">
              <a:buFont typeface="Courier New"/>
              <a:buChar char="o"/>
            </a:pPr>
            <a:r>
              <a:rPr lang="en-US" sz="1600" b="1">
                <a:solidFill>
                  <a:schemeClr val="bg1"/>
                </a:solidFill>
              </a:rPr>
              <a:t>and the total recorded late fee is less than 14.99...</a:t>
            </a:r>
          </a:p>
          <a:p>
            <a:pPr marL="800100" lvl="1" indent="-342900">
              <a:buFont typeface="Courier New"/>
              <a:buChar char="o"/>
            </a:pPr>
            <a:r>
              <a:rPr lang="en-US" sz="1600" b="1">
                <a:solidFill>
                  <a:schemeClr val="bg1"/>
                </a:solidFill>
              </a:rPr>
              <a:t>And the last total payment amount is greater than 2135...</a:t>
            </a:r>
          </a:p>
          <a:p>
            <a:pPr marL="800100" lvl="1" indent="-342900">
              <a:buFont typeface="Courier New"/>
              <a:buChar char="o"/>
            </a:pPr>
            <a:r>
              <a:rPr lang="en-US" sz="1600" b="1">
                <a:solidFill>
                  <a:schemeClr val="bg1"/>
                </a:solidFill>
              </a:rPr>
              <a:t>...classify as "</a:t>
            </a:r>
            <a:r>
              <a:rPr lang="en-US" sz="1600" b="1" err="1">
                <a:solidFill>
                  <a:schemeClr val="bg1"/>
                </a:solidFill>
              </a:rPr>
              <a:t>not_default</a:t>
            </a:r>
            <a:r>
              <a:rPr lang="en-US" sz="1600" b="1">
                <a:solidFill>
                  <a:schemeClr val="bg1"/>
                </a:solidFill>
              </a:rPr>
              <a:t>."</a:t>
            </a:r>
          </a:p>
        </p:txBody>
      </p:sp>
      <p:sp>
        <p:nvSpPr>
          <p:cNvPr id="2" name="Subtitle 2">
            <a:extLst>
              <a:ext uri="{FF2B5EF4-FFF2-40B4-BE49-F238E27FC236}">
                <a16:creationId xmlns:a16="http://schemas.microsoft.com/office/drawing/2014/main" id="{315A2699-6D76-A9A6-A957-6ACCD3A02A4C}"/>
              </a:ext>
            </a:extLst>
          </p:cNvPr>
          <p:cNvSpPr>
            <a:spLocks noGrp="1"/>
          </p:cNvSpPr>
          <p:nvPr>
            <p:ph type="subTitle" idx="1"/>
          </p:nvPr>
        </p:nvSpPr>
        <p:spPr>
          <a:xfrm>
            <a:off x="1523998" y="1105803"/>
            <a:ext cx="9144000" cy="598795"/>
          </a:xfrm>
        </p:spPr>
        <p:txBody>
          <a:bodyPr vert="horz" lIns="91440" tIns="45720" rIns="91440" bIns="45720" rtlCol="0" anchor="t">
            <a:normAutofit/>
          </a:bodyPr>
          <a:lstStyle/>
          <a:p>
            <a:r>
              <a:rPr lang="en-US" sz="3200" b="1">
                <a:solidFill>
                  <a:srgbClr val="FFFFFF"/>
                </a:solidFill>
              </a:rPr>
              <a:t>Critically Thinking</a:t>
            </a:r>
            <a:endParaRPr lang="en-US" sz="3200" b="1"/>
          </a:p>
        </p:txBody>
      </p:sp>
    </p:spTree>
    <p:extLst>
      <p:ext uri="{BB962C8B-B14F-4D97-AF65-F5344CB8AC3E}">
        <p14:creationId xmlns:p14="http://schemas.microsoft.com/office/powerpoint/2010/main" val="3284138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A4475A-58FC-E528-D1BF-8D71F9F5591C}"/>
              </a:ext>
            </a:extLst>
          </p:cNvPr>
          <p:cNvSpPr/>
          <p:nvPr/>
        </p:nvSpPr>
        <p:spPr>
          <a:xfrm>
            <a:off x="1129796" y="2999333"/>
            <a:ext cx="4204010" cy="721584"/>
          </a:xfrm>
          <a:prstGeom prst="rect">
            <a:avLst/>
          </a:prstGeom>
          <a:solidFill>
            <a:schemeClr val="tx1">
              <a:alpha val="702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CE96196-3167-0630-3AD7-16075A26A472}"/>
              </a:ext>
            </a:extLst>
          </p:cNvPr>
          <p:cNvSpPr/>
          <p:nvPr/>
        </p:nvSpPr>
        <p:spPr>
          <a:xfrm>
            <a:off x="6289288" y="2288972"/>
            <a:ext cx="5617831" cy="3193907"/>
          </a:xfrm>
          <a:prstGeom prst="rect">
            <a:avLst/>
          </a:prstGeom>
          <a:solidFill>
            <a:schemeClr val="tx1">
              <a:alpha val="702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574C09A0-9D30-7BD3-0B53-941E04262962}"/>
              </a:ext>
            </a:extLst>
          </p:cNvPr>
          <p:cNvSpPr>
            <a:spLocks noGrp="1"/>
          </p:cNvSpPr>
          <p:nvPr>
            <p:ph type="ctrTitle"/>
          </p:nvPr>
        </p:nvSpPr>
        <p:spPr>
          <a:xfrm>
            <a:off x="1573162" y="231314"/>
            <a:ext cx="9045678" cy="986505"/>
          </a:xfrm>
        </p:spPr>
        <p:txBody>
          <a:bodyPr>
            <a:normAutofit/>
          </a:bodyPr>
          <a:lstStyle/>
          <a:p>
            <a:r>
              <a:rPr lang="en-US" b="1">
                <a:solidFill>
                  <a:srgbClr val="FFFFFF"/>
                </a:solidFill>
              </a:rPr>
              <a:t>Step 3: Train the Model</a:t>
            </a:r>
            <a:endParaRPr lang="en-US"/>
          </a:p>
        </p:txBody>
      </p:sp>
      <p:pic>
        <p:nvPicPr>
          <p:cNvPr id="3" name="Picture 2" descr="A computer screen with green text&#10;&#10;Description automatically generated">
            <a:extLst>
              <a:ext uri="{FF2B5EF4-FFF2-40B4-BE49-F238E27FC236}">
                <a16:creationId xmlns:a16="http://schemas.microsoft.com/office/drawing/2014/main" id="{B5DE3DCB-B66D-EC16-8301-C7F58631D024}"/>
              </a:ext>
            </a:extLst>
          </p:cNvPr>
          <p:cNvPicPr>
            <a:picLocks noChangeAspect="1"/>
          </p:cNvPicPr>
          <p:nvPr/>
        </p:nvPicPr>
        <p:blipFill>
          <a:blip r:embed="rId3"/>
          <a:stretch>
            <a:fillRect/>
          </a:stretch>
        </p:blipFill>
        <p:spPr>
          <a:xfrm>
            <a:off x="1818399" y="1694466"/>
            <a:ext cx="2559924" cy="1189012"/>
          </a:xfrm>
          <a:prstGeom prst="rect">
            <a:avLst/>
          </a:prstGeom>
        </p:spPr>
      </p:pic>
      <p:pic>
        <p:nvPicPr>
          <p:cNvPr id="4" name="Picture 3" descr="A computer screen shot of a program&#10;&#10;Description automatically generated">
            <a:extLst>
              <a:ext uri="{FF2B5EF4-FFF2-40B4-BE49-F238E27FC236}">
                <a16:creationId xmlns:a16="http://schemas.microsoft.com/office/drawing/2014/main" id="{3BCBA9AF-4414-9598-B82A-A0B32D791968}"/>
              </a:ext>
            </a:extLst>
          </p:cNvPr>
          <p:cNvPicPr>
            <a:picLocks noChangeAspect="1"/>
          </p:cNvPicPr>
          <p:nvPr/>
        </p:nvPicPr>
        <p:blipFill>
          <a:blip r:embed="rId4"/>
          <a:stretch>
            <a:fillRect/>
          </a:stretch>
        </p:blipFill>
        <p:spPr>
          <a:xfrm>
            <a:off x="430162" y="3852839"/>
            <a:ext cx="5336399" cy="2621389"/>
          </a:xfrm>
          <a:prstGeom prst="rect">
            <a:avLst/>
          </a:prstGeom>
        </p:spPr>
      </p:pic>
      <p:sp>
        <p:nvSpPr>
          <p:cNvPr id="6" name="TextBox 5">
            <a:extLst>
              <a:ext uri="{FF2B5EF4-FFF2-40B4-BE49-F238E27FC236}">
                <a16:creationId xmlns:a16="http://schemas.microsoft.com/office/drawing/2014/main" id="{BC45837A-B70A-2201-C30B-C7B7C5F89734}"/>
              </a:ext>
            </a:extLst>
          </p:cNvPr>
          <p:cNvSpPr txBox="1"/>
          <p:nvPr/>
        </p:nvSpPr>
        <p:spPr>
          <a:xfrm>
            <a:off x="1588402" y="3013031"/>
            <a:ext cx="328151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solidFill>
                  <a:schemeClr val="bg1"/>
                </a:solidFill>
              </a:rPr>
              <a:t>69 decisions.</a:t>
            </a:r>
            <a:endParaRPr lang="en-US" b="1">
              <a:solidFill>
                <a:schemeClr val="bg1"/>
              </a:solidFill>
            </a:endParaRPr>
          </a:p>
        </p:txBody>
      </p:sp>
      <p:sp>
        <p:nvSpPr>
          <p:cNvPr id="7" name="TextBox 6">
            <a:extLst>
              <a:ext uri="{FF2B5EF4-FFF2-40B4-BE49-F238E27FC236}">
                <a16:creationId xmlns:a16="http://schemas.microsoft.com/office/drawing/2014/main" id="{E31220F4-1DFE-6FE9-2687-A2E8F967AFD8}"/>
              </a:ext>
            </a:extLst>
          </p:cNvPr>
          <p:cNvSpPr txBox="1"/>
          <p:nvPr/>
        </p:nvSpPr>
        <p:spPr>
          <a:xfrm>
            <a:off x="6390967" y="2490214"/>
            <a:ext cx="5370871"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rPr>
              <a:t>In plain English:</a:t>
            </a:r>
            <a:endParaRPr lang="en-US" sz="1600">
              <a:solidFill>
                <a:schemeClr val="bg1"/>
              </a:solidFill>
            </a:endParaRPr>
          </a:p>
          <a:p>
            <a:pPr marL="342900" indent="-342900">
              <a:buFont typeface="Arial"/>
              <a:buChar char="•"/>
            </a:pPr>
            <a:r>
              <a:rPr lang="en-US" sz="1600" b="1">
                <a:solidFill>
                  <a:schemeClr val="bg1"/>
                </a:solidFill>
              </a:rPr>
              <a:t>If the outstanding principal is greater than 0.49, then classify as "</a:t>
            </a:r>
            <a:r>
              <a:rPr lang="en-US" sz="1600" b="1" err="1">
                <a:solidFill>
                  <a:schemeClr val="bg1"/>
                </a:solidFill>
              </a:rPr>
              <a:t>not_default</a:t>
            </a:r>
            <a:r>
              <a:rPr lang="en-US" sz="1600" b="1">
                <a:solidFill>
                  <a:schemeClr val="bg1"/>
                </a:solidFill>
              </a:rPr>
              <a:t>."</a:t>
            </a:r>
          </a:p>
          <a:p>
            <a:pPr marL="342900" indent="-342900">
              <a:buFont typeface="Arial"/>
              <a:buChar char="•"/>
            </a:pPr>
            <a:r>
              <a:rPr lang="en-US" sz="1600" b="1">
                <a:solidFill>
                  <a:schemeClr val="bg1"/>
                </a:solidFill>
              </a:rPr>
              <a:t>Else, if the outstanding principal is less than 0.49...</a:t>
            </a:r>
          </a:p>
          <a:p>
            <a:pPr marL="800100" lvl="1" indent="-342900">
              <a:buFont typeface="Courier New"/>
              <a:buChar char="o"/>
            </a:pPr>
            <a:r>
              <a:rPr lang="en-US" sz="1600" b="1">
                <a:solidFill>
                  <a:schemeClr val="bg1"/>
                </a:solidFill>
              </a:rPr>
              <a:t>and the last total payment amount is greater than 1306.27...</a:t>
            </a:r>
            <a:endParaRPr lang="en-US" sz="1600">
              <a:solidFill>
                <a:schemeClr val="bg1"/>
              </a:solidFill>
            </a:endParaRPr>
          </a:p>
          <a:p>
            <a:pPr marL="800100" lvl="1" indent="-342900">
              <a:buFont typeface="Courier New"/>
              <a:buChar char="o"/>
            </a:pPr>
            <a:r>
              <a:rPr lang="en-US" sz="1600" b="1">
                <a:solidFill>
                  <a:schemeClr val="bg1"/>
                </a:solidFill>
              </a:rPr>
              <a:t>and the total recorded late fee is less than 14.99...</a:t>
            </a:r>
          </a:p>
          <a:p>
            <a:pPr marL="800100" lvl="1" indent="-342900">
              <a:buFont typeface="Courier New"/>
              <a:buChar char="o"/>
            </a:pPr>
            <a:r>
              <a:rPr lang="en-US" sz="1600" b="1">
                <a:solidFill>
                  <a:schemeClr val="bg1"/>
                </a:solidFill>
              </a:rPr>
              <a:t>And the last total payment amount is greater than 2135...</a:t>
            </a:r>
          </a:p>
          <a:p>
            <a:pPr marL="800100" lvl="1" indent="-342900">
              <a:buFont typeface="Courier New"/>
              <a:buChar char="o"/>
            </a:pPr>
            <a:r>
              <a:rPr lang="en-US" sz="1600" b="1">
                <a:solidFill>
                  <a:schemeClr val="bg1"/>
                </a:solidFill>
              </a:rPr>
              <a:t>...classify as "</a:t>
            </a:r>
            <a:r>
              <a:rPr lang="en-US" sz="1600" b="1" err="1">
                <a:solidFill>
                  <a:schemeClr val="bg1"/>
                </a:solidFill>
              </a:rPr>
              <a:t>not_default</a:t>
            </a:r>
            <a:r>
              <a:rPr lang="en-US" sz="1600" b="1">
                <a:solidFill>
                  <a:schemeClr val="bg1"/>
                </a:solidFill>
              </a:rPr>
              <a:t>."</a:t>
            </a:r>
          </a:p>
        </p:txBody>
      </p:sp>
      <p:sp>
        <p:nvSpPr>
          <p:cNvPr id="2" name="Subtitle 2">
            <a:extLst>
              <a:ext uri="{FF2B5EF4-FFF2-40B4-BE49-F238E27FC236}">
                <a16:creationId xmlns:a16="http://schemas.microsoft.com/office/drawing/2014/main" id="{315A2699-6D76-A9A6-A957-6ACCD3A02A4C}"/>
              </a:ext>
            </a:extLst>
          </p:cNvPr>
          <p:cNvSpPr>
            <a:spLocks noGrp="1"/>
          </p:cNvSpPr>
          <p:nvPr>
            <p:ph type="subTitle" idx="1"/>
          </p:nvPr>
        </p:nvSpPr>
        <p:spPr>
          <a:xfrm>
            <a:off x="1523998" y="1105803"/>
            <a:ext cx="9144000" cy="598795"/>
          </a:xfrm>
        </p:spPr>
        <p:txBody>
          <a:bodyPr vert="horz" lIns="91440" tIns="45720" rIns="91440" bIns="45720" rtlCol="0" anchor="t">
            <a:normAutofit/>
          </a:bodyPr>
          <a:lstStyle/>
          <a:p>
            <a:r>
              <a:rPr lang="en-US" sz="3200" b="1">
                <a:solidFill>
                  <a:srgbClr val="FFFFFF"/>
                </a:solidFill>
              </a:rPr>
              <a:t>Critically Thinking</a:t>
            </a:r>
            <a:endParaRPr lang="en-US" sz="3200" b="1"/>
          </a:p>
        </p:txBody>
      </p:sp>
      <p:grpSp>
        <p:nvGrpSpPr>
          <p:cNvPr id="12" name="Group 11">
            <a:extLst>
              <a:ext uri="{FF2B5EF4-FFF2-40B4-BE49-F238E27FC236}">
                <a16:creationId xmlns:a16="http://schemas.microsoft.com/office/drawing/2014/main" id="{905F9DF9-4C2E-FED6-5DF9-AA31AE3DF5F0}"/>
              </a:ext>
            </a:extLst>
          </p:cNvPr>
          <p:cNvGrpSpPr/>
          <p:nvPr/>
        </p:nvGrpSpPr>
        <p:grpSpPr>
          <a:xfrm>
            <a:off x="643703" y="1704598"/>
            <a:ext cx="10904589" cy="3695086"/>
            <a:chOff x="735268" y="1738159"/>
            <a:chExt cx="10904589" cy="3695086"/>
          </a:xfrm>
        </p:grpSpPr>
        <p:pic>
          <p:nvPicPr>
            <p:cNvPr id="9" name="Picture 8" descr="A computer screen with green text&#10;&#10;Description automatically generated">
              <a:extLst>
                <a:ext uri="{FF2B5EF4-FFF2-40B4-BE49-F238E27FC236}">
                  <a16:creationId xmlns:a16="http://schemas.microsoft.com/office/drawing/2014/main" id="{6AF3A628-DFAA-BA64-E47E-D05C58CFA2CB}"/>
                </a:ext>
              </a:extLst>
            </p:cNvPr>
            <p:cNvPicPr>
              <a:picLocks noChangeAspect="1"/>
            </p:cNvPicPr>
            <p:nvPr/>
          </p:nvPicPr>
          <p:blipFill>
            <a:blip r:embed="rId5"/>
            <a:stretch>
              <a:fillRect/>
            </a:stretch>
          </p:blipFill>
          <p:spPr>
            <a:xfrm>
              <a:off x="735268" y="1747684"/>
              <a:ext cx="5657850" cy="3657600"/>
            </a:xfrm>
            <a:prstGeom prst="rect">
              <a:avLst/>
            </a:prstGeom>
            <a:ln w="57150">
              <a:solidFill>
                <a:schemeClr val="accent2"/>
              </a:solidFill>
            </a:ln>
          </p:spPr>
        </p:pic>
        <p:pic>
          <p:nvPicPr>
            <p:cNvPr id="10" name="Picture 9" descr="A screenshot of a computer program&#10;&#10;Description automatically generated">
              <a:extLst>
                <a:ext uri="{FF2B5EF4-FFF2-40B4-BE49-F238E27FC236}">
                  <a16:creationId xmlns:a16="http://schemas.microsoft.com/office/drawing/2014/main" id="{C3E94E43-3C97-A71D-86A0-1A038344EE00}"/>
                </a:ext>
              </a:extLst>
            </p:cNvPr>
            <p:cNvPicPr>
              <a:picLocks noChangeAspect="1"/>
            </p:cNvPicPr>
            <p:nvPr/>
          </p:nvPicPr>
          <p:blipFill>
            <a:blip r:embed="rId6"/>
            <a:stretch>
              <a:fillRect/>
            </a:stretch>
          </p:blipFill>
          <p:spPr>
            <a:xfrm>
              <a:off x="6943111" y="1738159"/>
              <a:ext cx="4696746" cy="3695086"/>
            </a:xfrm>
            <a:prstGeom prst="rect">
              <a:avLst/>
            </a:prstGeom>
            <a:ln w="57150">
              <a:solidFill>
                <a:schemeClr val="accent2"/>
              </a:solidFill>
            </a:ln>
          </p:spPr>
        </p:pic>
      </p:grpSp>
      <p:sp>
        <p:nvSpPr>
          <p:cNvPr id="11" name="Rectangle 10">
            <a:extLst>
              <a:ext uri="{FF2B5EF4-FFF2-40B4-BE49-F238E27FC236}">
                <a16:creationId xmlns:a16="http://schemas.microsoft.com/office/drawing/2014/main" id="{D3D6B079-EAE8-129B-3566-328651D5DC0C}"/>
              </a:ext>
            </a:extLst>
          </p:cNvPr>
          <p:cNvSpPr/>
          <p:nvPr/>
        </p:nvSpPr>
        <p:spPr>
          <a:xfrm>
            <a:off x="3791563" y="5826072"/>
            <a:ext cx="4608870" cy="87261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Of the </a:t>
            </a:r>
            <a:r>
              <a:rPr lang="en-US">
                <a:solidFill>
                  <a:srgbClr val="FFFFFF"/>
                </a:solidFill>
                <a:latin typeface="Aptos"/>
              </a:rPr>
              <a:t>665534 cases in the training data, 1164 were misclassified for an error rate of 0.002%! (Accuracy of </a:t>
            </a:r>
            <a:r>
              <a:rPr lang="en-US" b="1">
                <a:solidFill>
                  <a:srgbClr val="FFC000"/>
                </a:solidFill>
                <a:latin typeface="Aptos"/>
              </a:rPr>
              <a:t>99.8%!</a:t>
            </a:r>
            <a:r>
              <a:rPr lang="en-US">
                <a:solidFill>
                  <a:srgbClr val="FFFFFF"/>
                </a:solidFill>
                <a:latin typeface="Aptos"/>
              </a:rPr>
              <a:t>)</a:t>
            </a:r>
            <a:endParaRPr lang="en-US"/>
          </a:p>
        </p:txBody>
      </p:sp>
    </p:spTree>
    <p:extLst>
      <p:ext uri="{BB962C8B-B14F-4D97-AF65-F5344CB8AC3E}">
        <p14:creationId xmlns:p14="http://schemas.microsoft.com/office/powerpoint/2010/main" val="1008298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A1BF02-A6E1-BDAB-5080-9486B57C1227}"/>
              </a:ext>
            </a:extLst>
          </p:cNvPr>
          <p:cNvSpPr/>
          <p:nvPr/>
        </p:nvSpPr>
        <p:spPr>
          <a:xfrm>
            <a:off x="-1" y="0"/>
            <a:ext cx="12466969" cy="1182884"/>
          </a:xfrm>
          <a:prstGeom prst="rect">
            <a:avLst/>
          </a:prstGeom>
          <a:solidFill>
            <a:schemeClr val="tx2">
              <a:lumMod val="75000"/>
              <a:lumOff val="25000"/>
              <a:alpha val="42013"/>
            </a:schemeClr>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 name="Title 1">
            <a:extLst>
              <a:ext uri="{FF2B5EF4-FFF2-40B4-BE49-F238E27FC236}">
                <a16:creationId xmlns:a16="http://schemas.microsoft.com/office/drawing/2014/main" id="{3A19D46A-5091-2C73-FCE2-3CE669EB21B7}"/>
              </a:ext>
            </a:extLst>
          </p:cNvPr>
          <p:cNvSpPr txBox="1">
            <a:spLocks/>
          </p:cNvSpPr>
          <p:nvPr/>
        </p:nvSpPr>
        <p:spPr>
          <a:xfrm>
            <a:off x="211828" y="1"/>
            <a:ext cx="9144000" cy="118288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solidFill>
                  <a:srgbClr val="FFFFFF"/>
                </a:solidFill>
              </a:rPr>
              <a:t>Understanding the Problem</a:t>
            </a:r>
          </a:p>
        </p:txBody>
      </p:sp>
      <p:sp>
        <p:nvSpPr>
          <p:cNvPr id="10" name="Subtitle 2">
            <a:extLst>
              <a:ext uri="{FF2B5EF4-FFF2-40B4-BE49-F238E27FC236}">
                <a16:creationId xmlns:a16="http://schemas.microsoft.com/office/drawing/2014/main" id="{73A2055B-4AD5-0EAC-83F7-110AC364BA79}"/>
              </a:ext>
            </a:extLst>
          </p:cNvPr>
          <p:cNvSpPr>
            <a:spLocks noGrp="1"/>
          </p:cNvSpPr>
          <p:nvPr>
            <p:ph type="subTitle" idx="1"/>
          </p:nvPr>
        </p:nvSpPr>
        <p:spPr>
          <a:xfrm>
            <a:off x="211828" y="1232008"/>
            <a:ext cx="9521492" cy="5395339"/>
          </a:xfrm>
        </p:spPr>
        <p:txBody>
          <a:bodyPr vert="horz" lIns="91440" tIns="45720" rIns="91440" bIns="45720" rtlCol="0" anchor="ctr">
            <a:normAutofit fontScale="92500"/>
          </a:bodyPr>
          <a:lstStyle/>
          <a:p>
            <a:pPr algn="l"/>
            <a:r>
              <a:rPr lang="en-US" sz="2800">
                <a:solidFill>
                  <a:srgbClr val="FFFFFF"/>
                </a:solidFill>
              </a:rPr>
              <a:t>Default</a:t>
            </a:r>
          </a:p>
          <a:p>
            <a:pPr marL="342900" indent="-342900" algn="l">
              <a:buFont typeface="Arial" panose="020B0604020202020204" pitchFamily="34" charset="0"/>
              <a:buChar char="•"/>
            </a:pPr>
            <a:r>
              <a:rPr lang="en-US" sz="2800">
                <a:solidFill>
                  <a:schemeClr val="bg1"/>
                </a:solidFill>
              </a:rPr>
              <a:t>Period between delinquency and charge-off</a:t>
            </a:r>
          </a:p>
          <a:p>
            <a:pPr marL="342900" indent="-342900" algn="l">
              <a:buFont typeface="Arial" panose="020B0604020202020204" pitchFamily="34" charset="0"/>
              <a:buChar char="•"/>
            </a:pPr>
            <a:r>
              <a:rPr lang="en-US" sz="2800">
                <a:solidFill>
                  <a:schemeClr val="bg1"/>
                </a:solidFill>
              </a:rPr>
              <a:t>Includes late fees and a higher interest rate</a:t>
            </a:r>
          </a:p>
          <a:p>
            <a:pPr marL="342900" indent="-342900" algn="l">
              <a:buFont typeface="Arial" panose="020B0604020202020204" pitchFamily="34" charset="0"/>
              <a:buChar char="•"/>
            </a:pPr>
            <a:r>
              <a:rPr lang="en-US" sz="2800">
                <a:solidFill>
                  <a:schemeClr val="bg1"/>
                </a:solidFill>
              </a:rPr>
              <a:t>Costs</a:t>
            </a:r>
          </a:p>
          <a:p>
            <a:pPr marL="800100" lvl="1" indent="-342900" algn="l">
              <a:buFont typeface="Arial" panose="020B0604020202020204" pitchFamily="34" charset="0"/>
              <a:buChar char="•"/>
            </a:pPr>
            <a:r>
              <a:rPr lang="en-US" sz="2400">
                <a:solidFill>
                  <a:schemeClr val="bg1"/>
                </a:solidFill>
              </a:rPr>
              <a:t>Repossess collateral such as vehicle, boat, or home</a:t>
            </a:r>
          </a:p>
          <a:p>
            <a:pPr marL="800100" lvl="1" indent="-342900" algn="l">
              <a:buFont typeface="Arial" panose="020B0604020202020204" pitchFamily="34" charset="0"/>
              <a:buChar char="•"/>
            </a:pPr>
            <a:r>
              <a:rPr lang="en-US" sz="2400">
                <a:solidFill>
                  <a:schemeClr val="bg1"/>
                </a:solidFill>
              </a:rPr>
              <a:t>Unsecured debts give creditors limited recourse</a:t>
            </a:r>
          </a:p>
          <a:p>
            <a:pPr algn="l"/>
            <a:r>
              <a:rPr lang="en-US" sz="2800">
                <a:solidFill>
                  <a:schemeClr val="bg1"/>
                </a:solidFill>
              </a:rPr>
              <a:t>Charged Off</a:t>
            </a:r>
          </a:p>
          <a:p>
            <a:pPr marL="342900" indent="-342900" algn="l">
              <a:buFont typeface="Arial" panose="020B0604020202020204" pitchFamily="34" charset="0"/>
              <a:buChar char="•"/>
            </a:pPr>
            <a:r>
              <a:rPr lang="en-US" sz="2800">
                <a:solidFill>
                  <a:schemeClr val="bg1"/>
                </a:solidFill>
              </a:rPr>
              <a:t>Charges off when the account goes unpaid for 120 to 180 days</a:t>
            </a:r>
          </a:p>
          <a:p>
            <a:pPr marL="342900" indent="-342900" algn="l">
              <a:buFont typeface="Arial" panose="020B0604020202020204" pitchFamily="34" charset="0"/>
              <a:buChar char="•"/>
            </a:pPr>
            <a:r>
              <a:rPr lang="en-US" sz="2800">
                <a:solidFill>
                  <a:schemeClr val="bg1"/>
                </a:solidFill>
              </a:rPr>
              <a:t>Interest, fees, and penalties stop</a:t>
            </a:r>
          </a:p>
          <a:p>
            <a:pPr marL="342900" indent="-342900" algn="l">
              <a:buFont typeface="Arial" panose="020B0604020202020204" pitchFamily="34" charset="0"/>
              <a:buChar char="•"/>
            </a:pPr>
            <a:r>
              <a:rPr lang="en-US" sz="2800">
                <a:solidFill>
                  <a:schemeClr val="bg1"/>
                </a:solidFill>
              </a:rPr>
              <a:t>Costs</a:t>
            </a:r>
          </a:p>
          <a:p>
            <a:pPr marL="800100" lvl="1" indent="-342900" algn="l">
              <a:buFont typeface="Arial" panose="020B0604020202020204" pitchFamily="34" charset="0"/>
              <a:buChar char="•"/>
            </a:pPr>
            <a:r>
              <a:rPr lang="en-US" sz="2400">
                <a:solidFill>
                  <a:schemeClr val="bg1"/>
                </a:solidFill>
              </a:rPr>
              <a:t>Lenders seize collateralized debt and sell it</a:t>
            </a:r>
          </a:p>
          <a:p>
            <a:pPr marL="800100" lvl="1" indent="-342900" algn="l">
              <a:buFont typeface="Arial" panose="020B0604020202020204" pitchFamily="34" charset="0"/>
              <a:buChar char="•"/>
            </a:pPr>
            <a:r>
              <a:rPr lang="en-US" sz="2400">
                <a:solidFill>
                  <a:schemeClr val="bg1"/>
                </a:solidFill>
              </a:rPr>
              <a:t>Damage to credit is done</a:t>
            </a:r>
          </a:p>
        </p:txBody>
      </p:sp>
    </p:spTree>
    <p:extLst>
      <p:ext uri="{BB962C8B-B14F-4D97-AF65-F5344CB8AC3E}">
        <p14:creationId xmlns:p14="http://schemas.microsoft.com/office/powerpoint/2010/main" val="1330621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74C09A0-9D30-7BD3-0B53-941E04262962}"/>
              </a:ext>
            </a:extLst>
          </p:cNvPr>
          <p:cNvSpPr>
            <a:spLocks noGrp="1"/>
          </p:cNvSpPr>
          <p:nvPr>
            <p:ph type="ctrTitle"/>
          </p:nvPr>
        </p:nvSpPr>
        <p:spPr>
          <a:xfrm>
            <a:off x="1573162" y="231314"/>
            <a:ext cx="9045678" cy="986505"/>
          </a:xfrm>
        </p:spPr>
        <p:txBody>
          <a:bodyPr>
            <a:normAutofit/>
          </a:bodyPr>
          <a:lstStyle/>
          <a:p>
            <a:r>
              <a:rPr lang="en-US" b="1">
                <a:solidFill>
                  <a:srgbClr val="FFFFFF"/>
                </a:solidFill>
              </a:rPr>
              <a:t>Step 3: Train the Model</a:t>
            </a:r>
            <a:endParaRPr lang="en-US"/>
          </a:p>
        </p:txBody>
      </p:sp>
      <p:pic>
        <p:nvPicPr>
          <p:cNvPr id="14" name="Picture 13" descr="A diagram of a diagram&#10;&#10;Description automatically generated with medium confidence">
            <a:extLst>
              <a:ext uri="{FF2B5EF4-FFF2-40B4-BE49-F238E27FC236}">
                <a16:creationId xmlns:a16="http://schemas.microsoft.com/office/drawing/2014/main" id="{FFBB946B-6682-7211-5E8C-2B0AFD771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1794" y="1217819"/>
            <a:ext cx="6328409" cy="2109470"/>
          </a:xfrm>
          <a:prstGeom prst="rect">
            <a:avLst/>
          </a:prstGeom>
          <a:ln w="57150">
            <a:solidFill>
              <a:schemeClr val="accent2"/>
            </a:solidFill>
          </a:ln>
        </p:spPr>
      </p:pic>
      <p:pic>
        <p:nvPicPr>
          <p:cNvPr id="17" name="Picture 16" descr="A diagram of a diagram&#10;&#10;Description automatically generated">
            <a:extLst>
              <a:ext uri="{FF2B5EF4-FFF2-40B4-BE49-F238E27FC236}">
                <a16:creationId xmlns:a16="http://schemas.microsoft.com/office/drawing/2014/main" id="{FCBBEADB-B130-6140-7EEA-FB8447801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997" y="3578686"/>
            <a:ext cx="8382001" cy="3048000"/>
          </a:xfrm>
          <a:prstGeom prst="rect">
            <a:avLst/>
          </a:prstGeom>
          <a:ln w="57150">
            <a:solidFill>
              <a:schemeClr val="accent2"/>
            </a:solidFill>
          </a:ln>
        </p:spPr>
      </p:pic>
    </p:spTree>
    <p:extLst>
      <p:ext uri="{BB962C8B-B14F-4D97-AF65-F5344CB8AC3E}">
        <p14:creationId xmlns:p14="http://schemas.microsoft.com/office/powerpoint/2010/main" val="1230030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F1CAF9-0199-D612-C9A8-26C9A217272B}"/>
              </a:ext>
            </a:extLst>
          </p:cNvPr>
          <p:cNvSpPr/>
          <p:nvPr/>
        </p:nvSpPr>
        <p:spPr>
          <a:xfrm>
            <a:off x="6645379" y="2854427"/>
            <a:ext cx="3973461" cy="3278744"/>
          </a:xfrm>
          <a:prstGeom prst="rect">
            <a:avLst/>
          </a:prstGeom>
          <a:solidFill>
            <a:schemeClr val="tx1">
              <a:alpha val="702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574C09A0-9D30-7BD3-0B53-941E04262962}"/>
              </a:ext>
            </a:extLst>
          </p:cNvPr>
          <p:cNvSpPr>
            <a:spLocks noGrp="1"/>
          </p:cNvSpPr>
          <p:nvPr>
            <p:ph type="ctrTitle"/>
          </p:nvPr>
        </p:nvSpPr>
        <p:spPr>
          <a:xfrm>
            <a:off x="1573162" y="231314"/>
            <a:ext cx="9045678" cy="986505"/>
          </a:xfrm>
        </p:spPr>
        <p:txBody>
          <a:bodyPr>
            <a:normAutofit/>
          </a:bodyPr>
          <a:lstStyle/>
          <a:p>
            <a:r>
              <a:rPr lang="en-US" b="1">
                <a:solidFill>
                  <a:srgbClr val="FFFFFF"/>
                </a:solidFill>
              </a:rPr>
              <a:t>Step 4: Evaluate the Model</a:t>
            </a:r>
            <a:endParaRPr lang="en-US"/>
          </a:p>
        </p:txBody>
      </p:sp>
      <p:pic>
        <p:nvPicPr>
          <p:cNvPr id="10" name="Picture 9" descr="A computer code with green text&#10;&#10;Description automatically generated">
            <a:extLst>
              <a:ext uri="{FF2B5EF4-FFF2-40B4-BE49-F238E27FC236}">
                <a16:creationId xmlns:a16="http://schemas.microsoft.com/office/drawing/2014/main" id="{D851EE85-9FD2-37D9-C5BC-C422958764D6}"/>
              </a:ext>
            </a:extLst>
          </p:cNvPr>
          <p:cNvPicPr>
            <a:picLocks noChangeAspect="1"/>
          </p:cNvPicPr>
          <p:nvPr/>
        </p:nvPicPr>
        <p:blipFill>
          <a:blip r:embed="rId3"/>
          <a:stretch>
            <a:fillRect/>
          </a:stretch>
        </p:blipFill>
        <p:spPr>
          <a:xfrm>
            <a:off x="5942371" y="1270515"/>
            <a:ext cx="4528984" cy="1379582"/>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D5D63090-A883-87BB-84FB-2238FC98F442}"/>
              </a:ext>
            </a:extLst>
          </p:cNvPr>
          <p:cNvPicPr>
            <a:picLocks noChangeAspect="1"/>
          </p:cNvPicPr>
          <p:nvPr/>
        </p:nvPicPr>
        <p:blipFill>
          <a:blip r:embed="rId4"/>
          <a:stretch>
            <a:fillRect/>
          </a:stretch>
        </p:blipFill>
        <p:spPr>
          <a:xfrm>
            <a:off x="813620" y="1961536"/>
            <a:ext cx="4733003" cy="4084074"/>
          </a:xfrm>
          <a:prstGeom prst="rect">
            <a:avLst/>
          </a:prstGeom>
        </p:spPr>
      </p:pic>
      <p:sp>
        <p:nvSpPr>
          <p:cNvPr id="12" name="TextBox 11">
            <a:extLst>
              <a:ext uri="{FF2B5EF4-FFF2-40B4-BE49-F238E27FC236}">
                <a16:creationId xmlns:a16="http://schemas.microsoft.com/office/drawing/2014/main" id="{ED7644F5-BE2E-B6C9-3F76-BF21B0D128FE}"/>
              </a:ext>
            </a:extLst>
          </p:cNvPr>
          <p:cNvSpPr txBox="1"/>
          <p:nvPr/>
        </p:nvSpPr>
        <p:spPr>
          <a:xfrm>
            <a:off x="6228584" y="4003573"/>
            <a:ext cx="473423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bg1"/>
                </a:solidFill>
              </a:rPr>
              <a:t>11443 + 209954 = 221397</a:t>
            </a:r>
          </a:p>
          <a:p>
            <a:pPr algn="ctr"/>
            <a:r>
              <a:rPr lang="en-US" sz="2400" b="1">
                <a:solidFill>
                  <a:schemeClr val="bg1"/>
                </a:solidFill>
              </a:rPr>
              <a:t>433 + 15 = 448</a:t>
            </a:r>
          </a:p>
          <a:p>
            <a:pPr algn="ctr"/>
            <a:r>
              <a:rPr lang="en-US" sz="2400" b="1">
                <a:solidFill>
                  <a:schemeClr val="bg1"/>
                </a:solidFill>
              </a:rPr>
              <a:t>448 / 221397 = 221845</a:t>
            </a:r>
          </a:p>
          <a:p>
            <a:pPr algn="ctr"/>
            <a:r>
              <a:rPr lang="en-US" sz="2400" b="1">
                <a:solidFill>
                  <a:schemeClr val="bg1"/>
                </a:solidFill>
              </a:rPr>
              <a:t>Still an error rate of 0.002!</a:t>
            </a:r>
          </a:p>
          <a:p>
            <a:pPr algn="ctr"/>
            <a:r>
              <a:rPr lang="en-US" sz="2400" b="1">
                <a:solidFill>
                  <a:srgbClr val="FFC000"/>
                </a:solidFill>
              </a:rPr>
              <a:t>99.8% accuracy!</a:t>
            </a:r>
          </a:p>
        </p:txBody>
      </p:sp>
      <p:sp>
        <p:nvSpPr>
          <p:cNvPr id="9" name="TextBox 8">
            <a:extLst>
              <a:ext uri="{FF2B5EF4-FFF2-40B4-BE49-F238E27FC236}">
                <a16:creationId xmlns:a16="http://schemas.microsoft.com/office/drawing/2014/main" id="{390146E2-90AC-B3C7-BDE5-EFD9E768377B}"/>
              </a:ext>
            </a:extLst>
          </p:cNvPr>
          <p:cNvSpPr txBox="1"/>
          <p:nvPr/>
        </p:nvSpPr>
        <p:spPr>
          <a:xfrm>
            <a:off x="7224100" y="2911336"/>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bg1"/>
                </a:solidFill>
              </a:rPr>
              <a:t>Test data: 221845 observations</a:t>
            </a:r>
          </a:p>
        </p:txBody>
      </p:sp>
    </p:spTree>
    <p:extLst>
      <p:ext uri="{BB962C8B-B14F-4D97-AF65-F5344CB8AC3E}">
        <p14:creationId xmlns:p14="http://schemas.microsoft.com/office/powerpoint/2010/main" val="1288628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4CA0B6-1610-F115-154F-D84F494FD4A7}"/>
              </a:ext>
            </a:extLst>
          </p:cNvPr>
          <p:cNvSpPr/>
          <p:nvPr/>
        </p:nvSpPr>
        <p:spPr>
          <a:xfrm>
            <a:off x="6043521" y="1679176"/>
            <a:ext cx="5863598" cy="4161419"/>
          </a:xfrm>
          <a:prstGeom prst="rect">
            <a:avLst/>
          </a:prstGeom>
          <a:solidFill>
            <a:schemeClr val="tx1">
              <a:alpha val="7028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574C09A0-9D30-7BD3-0B53-941E04262962}"/>
              </a:ext>
            </a:extLst>
          </p:cNvPr>
          <p:cNvSpPr>
            <a:spLocks noGrp="1"/>
          </p:cNvSpPr>
          <p:nvPr>
            <p:ph type="ctrTitle"/>
          </p:nvPr>
        </p:nvSpPr>
        <p:spPr>
          <a:xfrm>
            <a:off x="1394321" y="253616"/>
            <a:ext cx="9403357" cy="986505"/>
          </a:xfrm>
        </p:spPr>
        <p:txBody>
          <a:bodyPr>
            <a:normAutofit/>
          </a:bodyPr>
          <a:lstStyle/>
          <a:p>
            <a:r>
              <a:rPr lang="en-US" b="1">
                <a:solidFill>
                  <a:srgbClr val="FFFFFF"/>
                </a:solidFill>
              </a:rPr>
              <a:t>Adaptive Boosting – 10 Trials</a:t>
            </a:r>
            <a:endParaRPr lang="en-US"/>
          </a:p>
        </p:txBody>
      </p:sp>
      <p:sp>
        <p:nvSpPr>
          <p:cNvPr id="12" name="TextBox 11">
            <a:extLst>
              <a:ext uri="{FF2B5EF4-FFF2-40B4-BE49-F238E27FC236}">
                <a16:creationId xmlns:a16="http://schemas.microsoft.com/office/drawing/2014/main" id="{ED7644F5-BE2E-B6C9-3F76-BF21B0D128FE}"/>
              </a:ext>
            </a:extLst>
          </p:cNvPr>
          <p:cNvSpPr txBox="1"/>
          <p:nvPr/>
        </p:nvSpPr>
        <p:spPr>
          <a:xfrm>
            <a:off x="6139901" y="1867060"/>
            <a:ext cx="576722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000" b="1">
                <a:solidFill>
                  <a:schemeClr val="bg1"/>
                </a:solidFill>
              </a:rPr>
              <a:t>Create ten weak-performing learning trees, each focusing on misclassified instances.</a:t>
            </a:r>
          </a:p>
          <a:p>
            <a:pPr marL="800100" lvl="1" indent="-342900">
              <a:buFont typeface="Arial" panose="020B0604020202020204" pitchFamily="34" charset="0"/>
              <a:buChar char="•"/>
            </a:pPr>
            <a:r>
              <a:rPr lang="en-US" sz="2000" b="1">
                <a:solidFill>
                  <a:schemeClr val="bg1"/>
                </a:solidFill>
              </a:rPr>
              <a:t>Trees vote for its best predicted class</a:t>
            </a:r>
          </a:p>
          <a:p>
            <a:pPr marL="342900" indent="-342900">
              <a:buFont typeface="Arial" panose="020B0604020202020204" pitchFamily="34" charset="0"/>
              <a:buChar char="•"/>
            </a:pPr>
            <a:r>
              <a:rPr lang="en-US" sz="2000" b="1">
                <a:solidFill>
                  <a:schemeClr val="bg1"/>
                </a:solidFill>
              </a:rPr>
              <a:t>Tree Size </a:t>
            </a:r>
            <a:r>
              <a:rPr lang="en-US" sz="2000" b="1">
                <a:solidFill>
                  <a:srgbClr val="FFC000"/>
                </a:solidFill>
              </a:rPr>
              <a:t>increases</a:t>
            </a:r>
            <a:r>
              <a:rPr lang="en-US" sz="2000" b="1">
                <a:solidFill>
                  <a:schemeClr val="bg1"/>
                </a:solidFill>
              </a:rPr>
              <a:t> to 256.</a:t>
            </a:r>
          </a:p>
          <a:p>
            <a:pPr marL="800100" lvl="1" indent="-342900">
              <a:buFont typeface="Arial" panose="020B0604020202020204" pitchFamily="34" charset="0"/>
              <a:buChar char="•"/>
            </a:pPr>
            <a:r>
              <a:rPr lang="en-US" sz="2000" b="1">
                <a:solidFill>
                  <a:schemeClr val="bg1"/>
                </a:solidFill>
              </a:rPr>
              <a:t>Suspected overfitting; trees might be becoming too complex.</a:t>
            </a:r>
          </a:p>
          <a:p>
            <a:pPr marL="342900" indent="-342900">
              <a:buFont typeface="Arial" panose="020B0604020202020204" pitchFamily="34" charset="0"/>
              <a:buChar char="•"/>
            </a:pPr>
            <a:r>
              <a:rPr lang="en-US" sz="2000" b="1">
                <a:solidFill>
                  <a:schemeClr val="bg1"/>
                </a:solidFill>
              </a:rPr>
              <a:t>Unsure of the precise mechanism:</a:t>
            </a:r>
          </a:p>
          <a:p>
            <a:pPr marL="800100" lvl="1" indent="-342900">
              <a:buFont typeface="Arial" panose="020B0604020202020204" pitchFamily="34" charset="0"/>
              <a:buChar char="•"/>
            </a:pPr>
            <a:r>
              <a:rPr lang="en-US" sz="2000" b="1">
                <a:solidFill>
                  <a:schemeClr val="bg1"/>
                </a:solidFill>
              </a:rPr>
              <a:t>Interest rate, last payment amount, outstanding principal, total received late fee, total received principle most important attributes for predicting defaults.</a:t>
            </a:r>
          </a:p>
        </p:txBody>
      </p:sp>
      <p:pic>
        <p:nvPicPr>
          <p:cNvPr id="3" name="Picture 2" descr="A computer screen shot of a program&#10;&#10;Description automatically generated">
            <a:extLst>
              <a:ext uri="{FF2B5EF4-FFF2-40B4-BE49-F238E27FC236}">
                <a16:creationId xmlns:a16="http://schemas.microsoft.com/office/drawing/2014/main" id="{F294DE3D-FADE-06D4-041C-8DE26B05C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761" y="1893973"/>
            <a:ext cx="2597948" cy="1772587"/>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A619EF24-9818-53AB-9C99-06D37D8C3B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2275" y="1776001"/>
            <a:ext cx="1647631" cy="3967767"/>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ABFDA6D7-0530-1624-A041-99C0A36D00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810" y="4077733"/>
            <a:ext cx="3333851" cy="1978142"/>
          </a:xfrm>
          <a:prstGeom prst="rect">
            <a:avLst/>
          </a:prstGeom>
        </p:spPr>
      </p:pic>
    </p:spTree>
    <p:extLst>
      <p:ext uri="{BB962C8B-B14F-4D97-AF65-F5344CB8AC3E}">
        <p14:creationId xmlns:p14="http://schemas.microsoft.com/office/powerpoint/2010/main" val="1533420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74C09A0-9D30-7BD3-0B53-941E04262962}"/>
              </a:ext>
            </a:extLst>
          </p:cNvPr>
          <p:cNvSpPr>
            <a:spLocks noGrp="1"/>
          </p:cNvSpPr>
          <p:nvPr>
            <p:ph type="ctrTitle"/>
          </p:nvPr>
        </p:nvSpPr>
        <p:spPr>
          <a:xfrm>
            <a:off x="1394321" y="253616"/>
            <a:ext cx="9403357" cy="986505"/>
          </a:xfrm>
        </p:spPr>
        <p:txBody>
          <a:bodyPr>
            <a:normAutofit/>
          </a:bodyPr>
          <a:lstStyle/>
          <a:p>
            <a:r>
              <a:rPr lang="en-US" b="1">
                <a:solidFill>
                  <a:srgbClr val="FFFFFF"/>
                </a:solidFill>
              </a:rPr>
              <a:t>Adaptive Boosting – 10 Trials</a:t>
            </a:r>
            <a:endParaRPr lang="en-US"/>
          </a:p>
        </p:txBody>
      </p:sp>
      <p:pic>
        <p:nvPicPr>
          <p:cNvPr id="2" name="Picture 1" descr="A screenshot of a computer screen&#10;&#10;Description automatically generated">
            <a:extLst>
              <a:ext uri="{FF2B5EF4-FFF2-40B4-BE49-F238E27FC236}">
                <a16:creationId xmlns:a16="http://schemas.microsoft.com/office/drawing/2014/main" id="{0E0376ED-986C-C6ED-2BFA-23761E54F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8945" y="1876468"/>
            <a:ext cx="5233101" cy="3105063"/>
          </a:xfrm>
          <a:prstGeom prst="rect">
            <a:avLst/>
          </a:prstGeom>
          <a:ln w="76200">
            <a:solidFill>
              <a:schemeClr val="accent1"/>
            </a:solidFill>
          </a:ln>
        </p:spPr>
      </p:pic>
      <p:pic>
        <p:nvPicPr>
          <p:cNvPr id="6" name="Picture 5" descr="A screenshot of a computer screen&#10;&#10;Description automatically generated">
            <a:extLst>
              <a:ext uri="{FF2B5EF4-FFF2-40B4-BE49-F238E27FC236}">
                <a16:creationId xmlns:a16="http://schemas.microsoft.com/office/drawing/2014/main" id="{0FA0493D-7748-14B3-CC5C-9E95A8996825}"/>
              </a:ext>
            </a:extLst>
          </p:cNvPr>
          <p:cNvPicPr>
            <a:picLocks noChangeAspect="1"/>
          </p:cNvPicPr>
          <p:nvPr/>
        </p:nvPicPr>
        <p:blipFill rotWithShape="1">
          <a:blip r:embed="rId4"/>
          <a:srcRect t="33417"/>
          <a:stretch/>
        </p:blipFill>
        <p:spPr>
          <a:xfrm>
            <a:off x="524394" y="1922684"/>
            <a:ext cx="5297150" cy="3043441"/>
          </a:xfrm>
          <a:prstGeom prst="rect">
            <a:avLst/>
          </a:prstGeom>
          <a:ln w="76200">
            <a:solidFill>
              <a:schemeClr val="accent1"/>
            </a:solidFill>
          </a:ln>
        </p:spPr>
      </p:pic>
      <p:sp>
        <p:nvSpPr>
          <p:cNvPr id="7" name="TextBox 6">
            <a:extLst>
              <a:ext uri="{FF2B5EF4-FFF2-40B4-BE49-F238E27FC236}">
                <a16:creationId xmlns:a16="http://schemas.microsoft.com/office/drawing/2014/main" id="{1749AC77-7B8E-E5FA-282E-12BD59EEA4DC}"/>
              </a:ext>
            </a:extLst>
          </p:cNvPr>
          <p:cNvSpPr txBox="1"/>
          <p:nvPr/>
        </p:nvSpPr>
        <p:spPr>
          <a:xfrm>
            <a:off x="-1" y="5588721"/>
            <a:ext cx="1219199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0" b="1">
                <a:solidFill>
                  <a:schemeClr val="bg1"/>
                </a:solidFill>
              </a:rPr>
              <a:t>The boosted model did </a:t>
            </a:r>
            <a:r>
              <a:rPr lang="en-US" sz="6000" b="1" i="1">
                <a:solidFill>
                  <a:srgbClr val="FFC000"/>
                </a:solidFill>
              </a:rPr>
              <a:t>worse</a:t>
            </a:r>
            <a:r>
              <a:rPr lang="en-US" sz="6000" b="1" i="1">
                <a:solidFill>
                  <a:schemeClr val="bg1"/>
                </a:solidFill>
              </a:rPr>
              <a:t>. </a:t>
            </a:r>
            <a:endParaRPr lang="en-US" sz="6000" b="1">
              <a:solidFill>
                <a:schemeClr val="bg1"/>
              </a:solidFill>
            </a:endParaRPr>
          </a:p>
        </p:txBody>
      </p:sp>
      <p:sp>
        <p:nvSpPr>
          <p:cNvPr id="8" name="Rectangle 7">
            <a:extLst>
              <a:ext uri="{FF2B5EF4-FFF2-40B4-BE49-F238E27FC236}">
                <a16:creationId xmlns:a16="http://schemas.microsoft.com/office/drawing/2014/main" id="{34E5862B-1B87-3FBF-49DF-F3BCF61C29B7}"/>
              </a:ext>
            </a:extLst>
          </p:cNvPr>
          <p:cNvSpPr/>
          <p:nvPr/>
        </p:nvSpPr>
        <p:spPr>
          <a:xfrm>
            <a:off x="3936380" y="3199078"/>
            <a:ext cx="434898" cy="25090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7BFDF8F-D8DE-10CD-5608-2B98E7748D17}"/>
              </a:ext>
            </a:extLst>
          </p:cNvPr>
          <p:cNvSpPr/>
          <p:nvPr/>
        </p:nvSpPr>
        <p:spPr>
          <a:xfrm>
            <a:off x="10177346" y="3183816"/>
            <a:ext cx="434898" cy="25090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1CD752-CF28-4980-9954-064A692E8FC1}"/>
              </a:ext>
            </a:extLst>
          </p:cNvPr>
          <p:cNvSpPr/>
          <p:nvPr/>
        </p:nvSpPr>
        <p:spPr>
          <a:xfrm>
            <a:off x="2738071" y="3864434"/>
            <a:ext cx="434898" cy="25090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A2DA77-008C-1CAE-2DC6-381A79775776}"/>
              </a:ext>
            </a:extLst>
          </p:cNvPr>
          <p:cNvSpPr/>
          <p:nvPr/>
        </p:nvSpPr>
        <p:spPr>
          <a:xfrm>
            <a:off x="9019031" y="3864434"/>
            <a:ext cx="434898" cy="25090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4760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36359" y="489568"/>
            <a:ext cx="7466911" cy="765623"/>
          </a:xfrm>
        </p:spPr>
        <p:txBody>
          <a:bodyPr>
            <a:normAutofit/>
          </a:bodyPr>
          <a:lstStyle/>
          <a:p>
            <a:r>
              <a:rPr lang="en-US" sz="4000" b="1">
                <a:solidFill>
                  <a:schemeClr val="bg1"/>
                </a:solidFill>
              </a:rPr>
              <a:t>Prescribe and Recommend:</a:t>
            </a:r>
          </a:p>
        </p:txBody>
      </p:sp>
      <p:sp>
        <p:nvSpPr>
          <p:cNvPr id="3" name="Subtitle 2"/>
          <p:cNvSpPr>
            <a:spLocks noGrp="1"/>
          </p:cNvSpPr>
          <p:nvPr>
            <p:ph type="subTitle" idx="1"/>
          </p:nvPr>
        </p:nvSpPr>
        <p:spPr>
          <a:xfrm>
            <a:off x="500420" y="1603900"/>
            <a:ext cx="5994495" cy="2100832"/>
          </a:xfrm>
        </p:spPr>
        <p:txBody>
          <a:bodyPr vert="horz" lIns="91440" tIns="45720" rIns="91440" bIns="45720" rtlCol="0">
            <a:normAutofit/>
          </a:bodyPr>
          <a:lstStyle/>
          <a:p>
            <a:pPr marL="342900" indent="-342900" algn="l">
              <a:buFont typeface="Arial" panose="020B0604020202020204" pitchFamily="34" charset="0"/>
              <a:buChar char="•"/>
            </a:pPr>
            <a:r>
              <a:rPr lang="en-US" sz="2000">
                <a:solidFill>
                  <a:schemeClr val="bg1"/>
                </a:solidFill>
                <a:ea typeface="+mn-lt"/>
                <a:cs typeface="+mn-lt"/>
              </a:rPr>
              <a:t>Based  upon the model, three key factors that may contribute to a loan being unsuccessful may include:</a:t>
            </a:r>
          </a:p>
          <a:p>
            <a:pPr marL="800100" lvl="1" indent="-342900" algn="l">
              <a:buFont typeface="Arial" panose="020B0604020202020204" pitchFamily="34" charset="0"/>
              <a:buChar char="•"/>
            </a:pPr>
            <a:r>
              <a:rPr lang="en-US" sz="1600">
                <a:solidFill>
                  <a:schemeClr val="bg1"/>
                </a:solidFill>
              </a:rPr>
              <a:t>If less than 51% of the loan has been repaid.</a:t>
            </a:r>
          </a:p>
          <a:p>
            <a:pPr marL="800100" lvl="1" indent="-342900" algn="l">
              <a:buFont typeface="Arial" panose="020B0604020202020204" pitchFamily="34" charset="0"/>
              <a:buChar char="•"/>
            </a:pPr>
            <a:r>
              <a:rPr lang="en-US" sz="1600">
                <a:solidFill>
                  <a:schemeClr val="bg1"/>
                </a:solidFill>
              </a:rPr>
              <a:t>If the last payment amount received was more than 1306.27 USD.</a:t>
            </a:r>
          </a:p>
          <a:p>
            <a:pPr marL="800100" lvl="1" indent="-342900" algn="l">
              <a:buFont typeface="Arial" panose="020B0604020202020204" pitchFamily="34" charset="0"/>
              <a:buChar char="•"/>
            </a:pPr>
            <a:r>
              <a:rPr lang="en-US" sz="1600">
                <a:solidFill>
                  <a:schemeClr val="bg1"/>
                </a:solidFill>
              </a:rPr>
              <a:t>If the total received principals is less than 22065.84</a:t>
            </a:r>
          </a:p>
          <a:p>
            <a:pPr marL="800100" lvl="1" indent="-342900" algn="l">
              <a:buFont typeface="Arial" panose="020B0604020202020204" pitchFamily="34" charset="0"/>
              <a:buChar char="•"/>
            </a:pPr>
            <a:endParaRPr lang="en-US" sz="1600">
              <a:solidFill>
                <a:schemeClr val="bg1"/>
              </a:solidFill>
            </a:endParaRPr>
          </a:p>
        </p:txBody>
      </p:sp>
      <p:pic>
        <p:nvPicPr>
          <p:cNvPr id="5" name="Picture 4" descr="A bridge with a city in the background&#10;&#10;Description automatically generated">
            <a:extLst>
              <a:ext uri="{FF2B5EF4-FFF2-40B4-BE49-F238E27FC236}">
                <a16:creationId xmlns:a16="http://schemas.microsoft.com/office/drawing/2014/main" id="{CF5FC64C-4A3E-5F24-BAB0-B7A2BDE575D2}"/>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31415" r="24140"/>
          <a:stretch/>
        </p:blipFill>
        <p:spPr>
          <a:xfrm>
            <a:off x="7115177" y="115193"/>
            <a:ext cx="4950618" cy="6627614"/>
          </a:xfrm>
          <a:prstGeom prst="rect">
            <a:avLst/>
          </a:prstGeom>
        </p:spPr>
      </p:pic>
      <p:cxnSp>
        <p:nvCxnSpPr>
          <p:cNvPr id="12" name="Straight Connector 11">
            <a:extLst>
              <a:ext uri="{FF2B5EF4-FFF2-40B4-BE49-F238E27FC236}">
                <a16:creationId xmlns:a16="http://schemas.microsoft.com/office/drawing/2014/main" id="{AC65C03C-3F17-45DC-A1B9-35ACA43397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5176" y="115193"/>
            <a:ext cx="0" cy="662761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4A161CC-6DC5-4863-B213-94529D6E0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a:extLst>
              <a:ext uri="{FF2B5EF4-FFF2-40B4-BE49-F238E27FC236}">
                <a16:creationId xmlns:a16="http://schemas.microsoft.com/office/drawing/2014/main" id="{B18E1FEB-1D01-9FF7-2942-AEC9377E9165}"/>
              </a:ext>
            </a:extLst>
          </p:cNvPr>
          <p:cNvSpPr txBox="1">
            <a:spLocks/>
          </p:cNvSpPr>
          <p:nvPr/>
        </p:nvSpPr>
        <p:spPr>
          <a:xfrm>
            <a:off x="500419" y="3712478"/>
            <a:ext cx="5994495" cy="25617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a:solidFill>
                  <a:schemeClr val="bg1"/>
                </a:solidFill>
                <a:ea typeface="+mn-lt"/>
                <a:cs typeface="+mn-lt"/>
              </a:rPr>
              <a:t>In order to encourage successful loan paying behavior, potential strategies may include:</a:t>
            </a:r>
          </a:p>
          <a:p>
            <a:pPr marL="800100" lvl="1" indent="-342900" algn="l">
              <a:buFont typeface="Arial" panose="020B0604020202020204" pitchFamily="34" charset="0"/>
              <a:buChar char="•"/>
            </a:pPr>
            <a:r>
              <a:rPr lang="en-US" sz="1200">
                <a:solidFill>
                  <a:schemeClr val="bg1"/>
                </a:solidFill>
              </a:rPr>
              <a:t>Encourage borrowers to more frequent methods of loan payments, such as on a monthly basis. Encourage or offer bonuses for those borrowers who make extra loan payments.</a:t>
            </a:r>
          </a:p>
          <a:p>
            <a:pPr marL="800100" lvl="1" indent="-342900" algn="l">
              <a:buFont typeface="Arial" panose="020B0604020202020204" pitchFamily="34" charset="0"/>
              <a:buChar char="•"/>
            </a:pPr>
            <a:r>
              <a:rPr lang="en-US" sz="1200">
                <a:solidFill>
                  <a:schemeClr val="bg1"/>
                </a:solidFill>
              </a:rPr>
              <a:t>Large loan payments may be a sign of financial hardship on the borrower. Banks can undertake initiatives such as financial education and early intervention systems to identify at-risk borrowers and offer assistance to encourage loan repayments.</a:t>
            </a:r>
          </a:p>
          <a:p>
            <a:pPr marL="800100" lvl="1" indent="-342900" algn="l">
              <a:buFont typeface="Arial" panose="020B0604020202020204" pitchFamily="34" charset="0"/>
              <a:buChar char="•"/>
            </a:pPr>
            <a:r>
              <a:rPr lang="en-US" sz="1200">
                <a:solidFill>
                  <a:schemeClr val="bg1"/>
                </a:solidFill>
              </a:rPr>
              <a:t>Outstanding principal can extend the repayment period. Offer flexible repayment plans that are specifically designed for the borrower’s financial situation to maximize chances of repayment.</a:t>
            </a:r>
          </a:p>
          <a:p>
            <a:pPr marL="800100" lvl="1" indent="-342900" algn="l">
              <a:buFont typeface="Arial" panose="020B0604020202020204" pitchFamily="34" charset="0"/>
              <a:buChar char="•"/>
            </a:pPr>
            <a:endParaRPr lang="en-US" sz="1200">
              <a:solidFill>
                <a:schemeClr val="bg1"/>
              </a:solidFill>
            </a:endParaRPr>
          </a:p>
        </p:txBody>
      </p:sp>
    </p:spTree>
    <p:extLst>
      <p:ext uri="{BB962C8B-B14F-4D97-AF65-F5344CB8AC3E}">
        <p14:creationId xmlns:p14="http://schemas.microsoft.com/office/powerpoint/2010/main" val="4120423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7861187-6C8A-CFEF-CE00-D26EE4A12E39}"/>
              </a:ext>
            </a:extLst>
          </p:cNvPr>
          <p:cNvSpPr/>
          <p:nvPr/>
        </p:nvSpPr>
        <p:spPr>
          <a:xfrm>
            <a:off x="0" y="0"/>
            <a:ext cx="12192001" cy="1182884"/>
          </a:xfrm>
          <a:prstGeom prst="rect">
            <a:avLst/>
          </a:prstGeom>
          <a:solidFill>
            <a:schemeClr val="tx2">
              <a:lumMod val="75000"/>
              <a:lumOff val="25000"/>
              <a:alpha val="42013"/>
            </a:schemeClr>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6862545-40D2-AB81-A1EB-883D8FFC5B33}"/>
              </a:ext>
            </a:extLst>
          </p:cNvPr>
          <p:cNvSpPr txBox="1">
            <a:spLocks/>
          </p:cNvSpPr>
          <p:nvPr/>
        </p:nvSpPr>
        <p:spPr>
          <a:xfrm>
            <a:off x="211828" y="1"/>
            <a:ext cx="9144000" cy="118288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solidFill>
                  <a:srgbClr val="FFFFFF"/>
                </a:solidFill>
              </a:rPr>
              <a:t>Reflections</a:t>
            </a:r>
          </a:p>
        </p:txBody>
      </p:sp>
      <p:sp>
        <p:nvSpPr>
          <p:cNvPr id="10" name="Subtitle 2">
            <a:extLst>
              <a:ext uri="{FF2B5EF4-FFF2-40B4-BE49-F238E27FC236}">
                <a16:creationId xmlns:a16="http://schemas.microsoft.com/office/drawing/2014/main" id="{7EAAD79C-1CB6-F634-1B23-66EB28C84B95}"/>
              </a:ext>
            </a:extLst>
          </p:cNvPr>
          <p:cNvSpPr txBox="1">
            <a:spLocks/>
          </p:cNvSpPr>
          <p:nvPr/>
        </p:nvSpPr>
        <p:spPr>
          <a:xfrm>
            <a:off x="211828" y="1232008"/>
            <a:ext cx="9521492" cy="53953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400">
                <a:solidFill>
                  <a:schemeClr val="bg1"/>
                </a:solidFill>
              </a:rPr>
              <a:t>Chance</a:t>
            </a:r>
          </a:p>
          <a:p>
            <a:pPr marL="800100" lvl="1" indent="-342900"/>
            <a:r>
              <a:rPr lang="en-US" sz="2000">
                <a:solidFill>
                  <a:schemeClr val="bg1"/>
                </a:solidFill>
              </a:rPr>
              <a:t>KDE graph was interesting. Nice big data set. Timeline was short and we are a man down, but we adapted to our challenges.</a:t>
            </a:r>
          </a:p>
          <a:p>
            <a:pPr marL="342900" indent="-342900"/>
            <a:r>
              <a:rPr lang="en-US" sz="2400">
                <a:solidFill>
                  <a:schemeClr val="bg1"/>
                </a:solidFill>
              </a:rPr>
              <a:t>Clara</a:t>
            </a:r>
          </a:p>
          <a:p>
            <a:pPr marL="800100" lvl="1" indent="-342900"/>
            <a:r>
              <a:rPr lang="en-US" sz="2000">
                <a:solidFill>
                  <a:schemeClr val="bg1"/>
                </a:solidFill>
              </a:rPr>
              <a:t>I would continue to extend and develop my C5.0 Decision tree, playing with different combinations of trials, subtree pruning, and variable types to see if they have significant impact on predictive power. Introducing a cost matrix for decisions that ‘cost’ more than others (a type II error, or false negative is much more costly for a bank than a type I error) would also be worthwhile experimenting with for our model. If I were to learn categorical variable encoding, an ANN would likewise be very fun. </a:t>
            </a:r>
          </a:p>
          <a:p>
            <a:pPr marL="342900" indent="-342900"/>
            <a:r>
              <a:rPr lang="en-US" sz="2400">
                <a:solidFill>
                  <a:schemeClr val="bg1"/>
                </a:solidFill>
              </a:rPr>
              <a:t>Addison</a:t>
            </a:r>
          </a:p>
          <a:p>
            <a:pPr marL="800100" lvl="1" indent="-342900"/>
            <a:r>
              <a:rPr lang="en-US" sz="2000">
                <a:solidFill>
                  <a:schemeClr val="bg1"/>
                </a:solidFill>
              </a:rPr>
              <a:t>Enjoyed learning about how loans work! In terms of descriptive visualizations I would’ve liked to focus more on time periods of making loans and if certain months, years, had various increase/decrease.</a:t>
            </a:r>
          </a:p>
        </p:txBody>
      </p:sp>
    </p:spTree>
    <p:extLst>
      <p:ext uri="{BB962C8B-B14F-4D97-AF65-F5344CB8AC3E}">
        <p14:creationId xmlns:p14="http://schemas.microsoft.com/office/powerpoint/2010/main" val="1664479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5167A0-5551-D3A8-9F8A-31C47F5FED6B}"/>
              </a:ext>
            </a:extLst>
          </p:cNvPr>
          <p:cNvSpPr/>
          <p:nvPr/>
        </p:nvSpPr>
        <p:spPr>
          <a:xfrm>
            <a:off x="0" y="0"/>
            <a:ext cx="12192001" cy="1182884"/>
          </a:xfrm>
          <a:prstGeom prst="rect">
            <a:avLst/>
          </a:prstGeom>
          <a:solidFill>
            <a:schemeClr val="tx2">
              <a:lumMod val="75000"/>
              <a:lumOff val="25000"/>
              <a:alpha val="42013"/>
            </a:schemeClr>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8424445-39A6-5420-FBC5-E783B30B4FC2}"/>
              </a:ext>
            </a:extLst>
          </p:cNvPr>
          <p:cNvSpPr txBox="1">
            <a:spLocks/>
          </p:cNvSpPr>
          <p:nvPr/>
        </p:nvSpPr>
        <p:spPr>
          <a:xfrm>
            <a:off x="211828" y="1"/>
            <a:ext cx="9144000" cy="118288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solidFill>
                  <a:srgbClr val="FFFFFF"/>
                </a:solidFill>
              </a:rPr>
              <a:t>Client Goals</a:t>
            </a:r>
          </a:p>
        </p:txBody>
      </p:sp>
      <p:sp>
        <p:nvSpPr>
          <p:cNvPr id="10" name="Subtitle 2">
            <a:extLst>
              <a:ext uri="{FF2B5EF4-FFF2-40B4-BE49-F238E27FC236}">
                <a16:creationId xmlns:a16="http://schemas.microsoft.com/office/drawing/2014/main" id="{1B419D1D-0F50-E221-C101-A15CC821BCCA}"/>
              </a:ext>
            </a:extLst>
          </p:cNvPr>
          <p:cNvSpPr txBox="1">
            <a:spLocks/>
          </p:cNvSpPr>
          <p:nvPr/>
        </p:nvSpPr>
        <p:spPr>
          <a:xfrm>
            <a:off x="211828" y="1232008"/>
            <a:ext cx="9521492" cy="53953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a:solidFill>
                  <a:schemeClr val="bg1"/>
                </a:solidFill>
              </a:rPr>
              <a:t>Understanding who is applying and who is successful</a:t>
            </a:r>
          </a:p>
          <a:p>
            <a:pPr marL="342900" indent="-342900"/>
            <a:r>
              <a:rPr lang="en-US">
                <a:solidFill>
                  <a:schemeClr val="bg1"/>
                </a:solidFill>
              </a:rPr>
              <a:t>Market to individuals looking for a loan</a:t>
            </a:r>
          </a:p>
          <a:p>
            <a:pPr marL="342900" indent="-342900"/>
            <a:r>
              <a:rPr lang="en-US">
                <a:solidFill>
                  <a:schemeClr val="bg1"/>
                </a:solidFill>
              </a:rPr>
              <a:t>Understanding which loans are successful and which aren’t</a:t>
            </a:r>
          </a:p>
          <a:p>
            <a:pPr marL="342900" indent="-342900"/>
            <a:r>
              <a:rPr lang="en-US">
                <a:solidFill>
                  <a:schemeClr val="bg1"/>
                </a:solidFill>
              </a:rPr>
              <a:t>Reach out to individuals with “unsuccessful” qualities</a:t>
            </a:r>
          </a:p>
          <a:p>
            <a:pPr marL="342900" indent="-342900"/>
            <a:r>
              <a:rPr lang="en-US">
                <a:solidFill>
                  <a:schemeClr val="bg1"/>
                </a:solidFill>
              </a:rPr>
              <a:t>Gather important findings and insights about the customer base</a:t>
            </a:r>
          </a:p>
          <a:p>
            <a:pPr marL="800100" lvl="1" indent="-342900"/>
            <a:r>
              <a:rPr lang="en-US">
                <a:solidFill>
                  <a:schemeClr val="bg1"/>
                </a:solidFill>
              </a:rPr>
              <a:t>Create recommendations</a:t>
            </a:r>
          </a:p>
          <a:p>
            <a:pPr marL="342900" indent="-342900"/>
            <a:endParaRPr lang="en-US">
              <a:solidFill>
                <a:schemeClr val="bg1"/>
              </a:solidFill>
            </a:endParaRPr>
          </a:p>
        </p:txBody>
      </p:sp>
    </p:spTree>
    <p:extLst>
      <p:ext uri="{BB962C8B-B14F-4D97-AF65-F5344CB8AC3E}">
        <p14:creationId xmlns:p14="http://schemas.microsoft.com/office/powerpoint/2010/main" val="4149800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7861187-6C8A-CFEF-CE00-D26EE4A12E39}"/>
              </a:ext>
            </a:extLst>
          </p:cNvPr>
          <p:cNvSpPr/>
          <p:nvPr/>
        </p:nvSpPr>
        <p:spPr>
          <a:xfrm>
            <a:off x="0" y="0"/>
            <a:ext cx="12192001" cy="1182884"/>
          </a:xfrm>
          <a:prstGeom prst="rect">
            <a:avLst/>
          </a:prstGeom>
          <a:solidFill>
            <a:schemeClr val="tx2">
              <a:lumMod val="75000"/>
              <a:lumOff val="25000"/>
              <a:alpha val="42013"/>
            </a:schemeClr>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6862545-40D2-AB81-A1EB-883D8FFC5B33}"/>
              </a:ext>
            </a:extLst>
          </p:cNvPr>
          <p:cNvSpPr txBox="1">
            <a:spLocks/>
          </p:cNvSpPr>
          <p:nvPr/>
        </p:nvSpPr>
        <p:spPr>
          <a:xfrm>
            <a:off x="211828" y="1"/>
            <a:ext cx="9144000" cy="118288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solidFill>
                  <a:srgbClr val="FFFFFF"/>
                </a:solidFill>
              </a:rPr>
              <a:t>Data Summary</a:t>
            </a:r>
          </a:p>
        </p:txBody>
      </p:sp>
      <p:sp>
        <p:nvSpPr>
          <p:cNvPr id="10" name="Subtitle 2">
            <a:extLst>
              <a:ext uri="{FF2B5EF4-FFF2-40B4-BE49-F238E27FC236}">
                <a16:creationId xmlns:a16="http://schemas.microsoft.com/office/drawing/2014/main" id="{7EAAD79C-1CB6-F634-1B23-66EB28C84B95}"/>
              </a:ext>
            </a:extLst>
          </p:cNvPr>
          <p:cNvSpPr txBox="1">
            <a:spLocks/>
          </p:cNvSpPr>
          <p:nvPr/>
        </p:nvSpPr>
        <p:spPr>
          <a:xfrm>
            <a:off x="211828" y="1232008"/>
            <a:ext cx="9521492" cy="53953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a:solidFill>
                  <a:schemeClr val="bg1"/>
                </a:solidFill>
              </a:rPr>
              <a:t>887,379 loans and their information from </a:t>
            </a:r>
            <a:r>
              <a:rPr lang="en-US" err="1">
                <a:solidFill>
                  <a:schemeClr val="bg1"/>
                </a:solidFill>
              </a:rPr>
              <a:t>LendingClub</a:t>
            </a:r>
            <a:endParaRPr lang="en-US">
              <a:solidFill>
                <a:schemeClr val="bg1"/>
              </a:solidFill>
            </a:endParaRPr>
          </a:p>
          <a:p>
            <a:pPr marL="342900" indent="-342900"/>
            <a:r>
              <a:rPr lang="en-US">
                <a:solidFill>
                  <a:schemeClr val="bg1"/>
                </a:solidFill>
              </a:rPr>
              <a:t>1,219 “Default” loans</a:t>
            </a:r>
          </a:p>
          <a:p>
            <a:pPr marL="342900" indent="-342900"/>
            <a:r>
              <a:rPr lang="en-US">
                <a:solidFill>
                  <a:schemeClr val="bg1"/>
                </a:solidFill>
              </a:rPr>
              <a:t>45,248 “Charged Off” loans</a:t>
            </a:r>
          </a:p>
          <a:p>
            <a:pPr marL="342900" indent="-342900"/>
            <a:r>
              <a:rPr lang="en-US">
                <a:solidFill>
                  <a:schemeClr val="bg1"/>
                </a:solidFill>
              </a:rPr>
              <a:t>1,598,3120 null values</a:t>
            </a:r>
          </a:p>
          <a:p>
            <a:pPr marL="342900" indent="-342900"/>
            <a:r>
              <a:rPr lang="en-US">
                <a:solidFill>
                  <a:schemeClr val="bg1"/>
                </a:solidFill>
              </a:rPr>
              <a:t>Variables with most null values</a:t>
            </a:r>
          </a:p>
          <a:p>
            <a:pPr marL="800100" lvl="1" indent="-342900"/>
            <a:r>
              <a:rPr lang="en-US" err="1">
                <a:solidFill>
                  <a:schemeClr val="bg1"/>
                </a:solidFill>
              </a:rPr>
              <a:t>Dti_joint</a:t>
            </a:r>
            <a:r>
              <a:rPr lang="en-US">
                <a:solidFill>
                  <a:schemeClr val="bg1"/>
                </a:solidFill>
              </a:rPr>
              <a:t>, 886,870 null values</a:t>
            </a:r>
          </a:p>
          <a:p>
            <a:pPr marL="800100" lvl="1" indent="-342900"/>
            <a:r>
              <a:rPr lang="en-US" err="1">
                <a:solidFill>
                  <a:schemeClr val="bg1"/>
                </a:solidFill>
              </a:rPr>
              <a:t>Annual_inc_joint</a:t>
            </a:r>
            <a:r>
              <a:rPr lang="en-US">
                <a:solidFill>
                  <a:schemeClr val="bg1"/>
                </a:solidFill>
              </a:rPr>
              <a:t>, 886,868 null values</a:t>
            </a:r>
          </a:p>
          <a:p>
            <a:pPr marL="800100" lvl="1" indent="-342900"/>
            <a:r>
              <a:rPr lang="en-US" err="1">
                <a:solidFill>
                  <a:schemeClr val="bg1"/>
                </a:solidFill>
              </a:rPr>
              <a:t>Verification_status_joint</a:t>
            </a:r>
            <a:r>
              <a:rPr lang="en-US">
                <a:solidFill>
                  <a:schemeClr val="bg1"/>
                </a:solidFill>
              </a:rPr>
              <a:t>, 886,868 null values</a:t>
            </a:r>
          </a:p>
          <a:p>
            <a:pPr marL="342900" indent="-342900"/>
            <a:endParaRPr lang="en-US">
              <a:solidFill>
                <a:schemeClr val="bg1"/>
              </a:solidFill>
            </a:endParaRPr>
          </a:p>
        </p:txBody>
      </p:sp>
    </p:spTree>
    <p:extLst>
      <p:ext uri="{BB962C8B-B14F-4D97-AF65-F5344CB8AC3E}">
        <p14:creationId xmlns:p14="http://schemas.microsoft.com/office/powerpoint/2010/main" val="1975774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233275-CC63-3444-27CA-CCD1B6112094}"/>
              </a:ext>
            </a:extLst>
          </p:cNvPr>
          <p:cNvSpPr/>
          <p:nvPr/>
        </p:nvSpPr>
        <p:spPr>
          <a:xfrm>
            <a:off x="0" y="0"/>
            <a:ext cx="12192001" cy="1182884"/>
          </a:xfrm>
          <a:prstGeom prst="rect">
            <a:avLst/>
          </a:prstGeom>
          <a:solidFill>
            <a:schemeClr val="tx2">
              <a:lumMod val="75000"/>
              <a:lumOff val="25000"/>
              <a:alpha val="42013"/>
            </a:schemeClr>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D753F4-D2BD-B467-C191-78AEA29EC3F9}"/>
              </a:ext>
            </a:extLst>
          </p:cNvPr>
          <p:cNvSpPr>
            <a:spLocks noGrp="1"/>
          </p:cNvSpPr>
          <p:nvPr>
            <p:ph idx="1"/>
          </p:nvPr>
        </p:nvSpPr>
        <p:spPr>
          <a:xfrm>
            <a:off x="7887592" y="1694033"/>
            <a:ext cx="3771332" cy="4351338"/>
          </a:xfrm>
        </p:spPr>
        <p:txBody>
          <a:bodyPr vert="horz" lIns="91440" tIns="45720" rIns="91440" bIns="45720" rtlCol="0" anchor="ctr">
            <a:normAutofit/>
          </a:bodyPr>
          <a:lstStyle/>
          <a:p>
            <a:r>
              <a:rPr lang="en-US">
                <a:solidFill>
                  <a:schemeClr val="bg1"/>
                </a:solidFill>
              </a:rPr>
              <a:t>Deleted columns with over 800,000 null values</a:t>
            </a:r>
          </a:p>
          <a:p>
            <a:r>
              <a:rPr lang="en-US">
                <a:solidFill>
                  <a:schemeClr val="bg1"/>
                </a:solidFill>
              </a:rPr>
              <a:t>Deleted unimportant columns (</a:t>
            </a:r>
            <a:r>
              <a:rPr lang="en-US" err="1">
                <a:solidFill>
                  <a:schemeClr val="bg1"/>
                </a:solidFill>
              </a:rPr>
              <a:t>url</a:t>
            </a:r>
            <a:r>
              <a:rPr lang="en-US">
                <a:solidFill>
                  <a:schemeClr val="bg1"/>
                </a:solidFill>
              </a:rPr>
              <a:t>, id)</a:t>
            </a:r>
          </a:p>
          <a:p>
            <a:endParaRPr lang="en-US">
              <a:solidFill>
                <a:schemeClr val="bg1"/>
              </a:solidFill>
            </a:endParaRPr>
          </a:p>
        </p:txBody>
      </p:sp>
      <p:pic>
        <p:nvPicPr>
          <p:cNvPr id="4" name="Picture 3">
            <a:extLst>
              <a:ext uri="{FF2B5EF4-FFF2-40B4-BE49-F238E27FC236}">
                <a16:creationId xmlns:a16="http://schemas.microsoft.com/office/drawing/2014/main" id="{A3F4702E-BB04-ED3F-3E3F-799AA8024998}"/>
              </a:ext>
            </a:extLst>
          </p:cNvPr>
          <p:cNvPicPr>
            <a:picLocks noChangeAspect="1"/>
          </p:cNvPicPr>
          <p:nvPr/>
        </p:nvPicPr>
        <p:blipFill>
          <a:blip r:embed="rId2"/>
          <a:stretch>
            <a:fillRect/>
          </a:stretch>
        </p:blipFill>
        <p:spPr>
          <a:xfrm>
            <a:off x="346426" y="1252924"/>
            <a:ext cx="7315702" cy="5233557"/>
          </a:xfrm>
          <a:prstGeom prst="rect">
            <a:avLst/>
          </a:prstGeom>
        </p:spPr>
      </p:pic>
      <p:sp>
        <p:nvSpPr>
          <p:cNvPr id="7" name="Title 1">
            <a:extLst>
              <a:ext uri="{FF2B5EF4-FFF2-40B4-BE49-F238E27FC236}">
                <a16:creationId xmlns:a16="http://schemas.microsoft.com/office/drawing/2014/main" id="{AE923FFE-E6F6-DC98-1707-D26EE3BD8452}"/>
              </a:ext>
            </a:extLst>
          </p:cNvPr>
          <p:cNvSpPr txBox="1">
            <a:spLocks/>
          </p:cNvSpPr>
          <p:nvPr/>
        </p:nvSpPr>
        <p:spPr>
          <a:xfrm>
            <a:off x="211828" y="1"/>
            <a:ext cx="9144000" cy="118288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a:solidFill>
                  <a:srgbClr val="FFFFFF"/>
                </a:solidFill>
              </a:rPr>
              <a:t>Data Cleaning</a:t>
            </a:r>
          </a:p>
        </p:txBody>
      </p:sp>
    </p:spTree>
    <p:extLst>
      <p:ext uri="{BB962C8B-B14F-4D97-AF65-F5344CB8AC3E}">
        <p14:creationId xmlns:p14="http://schemas.microsoft.com/office/powerpoint/2010/main" val="368999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3BE8DB-6AC7-92E9-FD77-F48785449E5C}"/>
              </a:ext>
            </a:extLst>
          </p:cNvPr>
          <p:cNvSpPr/>
          <p:nvPr/>
        </p:nvSpPr>
        <p:spPr>
          <a:xfrm>
            <a:off x="2821022" y="2046700"/>
            <a:ext cx="6575898" cy="2668411"/>
          </a:xfrm>
          <a:prstGeom prst="rect">
            <a:avLst/>
          </a:prstGeom>
          <a:solidFill>
            <a:schemeClr val="tx2">
              <a:lumMod val="75000"/>
              <a:lumOff val="25000"/>
              <a:alpha val="42013"/>
            </a:schemeClr>
          </a:solidFill>
          <a:ln>
            <a:no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435358" y="1721554"/>
            <a:ext cx="7360201" cy="3414892"/>
          </a:xfrm>
        </p:spPr>
        <p:txBody>
          <a:bodyPr anchor="ctr">
            <a:normAutofit/>
          </a:bodyPr>
          <a:lstStyle/>
          <a:p>
            <a:r>
              <a:rPr lang="en-US" b="1">
                <a:solidFill>
                  <a:srgbClr val="FFFFFF"/>
                </a:solidFill>
              </a:rPr>
              <a:t>Descriptive</a:t>
            </a:r>
            <a:br>
              <a:rPr lang="en-US" b="1">
                <a:solidFill>
                  <a:srgbClr val="FFFFFF"/>
                </a:solidFill>
              </a:rPr>
            </a:br>
            <a:r>
              <a:rPr lang="en-US" b="1">
                <a:solidFill>
                  <a:srgbClr val="FFFFFF"/>
                </a:solidFill>
              </a:rPr>
              <a:t>Trends</a:t>
            </a:r>
          </a:p>
        </p:txBody>
      </p:sp>
      <p:pic>
        <p:nvPicPr>
          <p:cNvPr id="7" name="Graphic 6" descr="Statistics outline">
            <a:extLst>
              <a:ext uri="{FF2B5EF4-FFF2-40B4-BE49-F238E27FC236}">
                <a16:creationId xmlns:a16="http://schemas.microsoft.com/office/drawing/2014/main" id="{1BFA1644-5CCD-C5DA-D9C9-BF9DACED8B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81071" y="1721554"/>
            <a:ext cx="3197101" cy="3197101"/>
          </a:xfrm>
          <a:prstGeom prst="rect">
            <a:avLst/>
          </a:prstGeom>
        </p:spPr>
      </p:pic>
    </p:spTree>
    <p:extLst>
      <p:ext uri="{BB962C8B-B14F-4D97-AF65-F5344CB8AC3E}">
        <p14:creationId xmlns:p14="http://schemas.microsoft.com/office/powerpoint/2010/main" val="242339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9F88DCA-364B-7E3E-4A37-DE7365A4B9A6}"/>
              </a:ext>
            </a:extLst>
          </p:cNvPr>
          <p:cNvSpPr/>
          <p:nvPr/>
        </p:nvSpPr>
        <p:spPr>
          <a:xfrm>
            <a:off x="0" y="0"/>
            <a:ext cx="1078832" cy="6889129"/>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graph with blue squares and white text&#10;&#10;Description automatically generated">
            <a:extLst>
              <a:ext uri="{FF2B5EF4-FFF2-40B4-BE49-F238E27FC236}">
                <a16:creationId xmlns:a16="http://schemas.microsoft.com/office/drawing/2014/main" id="{D7E72133-DC66-8A66-89A4-5A0C24B91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091" y="708209"/>
            <a:ext cx="8867817" cy="5472709"/>
          </a:xfrm>
          <a:prstGeom prst="rect">
            <a:avLst/>
          </a:prstGeom>
        </p:spPr>
      </p:pic>
    </p:spTree>
    <p:extLst>
      <p:ext uri="{BB962C8B-B14F-4D97-AF65-F5344CB8AC3E}">
        <p14:creationId xmlns:p14="http://schemas.microsoft.com/office/powerpoint/2010/main" val="1649300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57A50C4-CD14-B103-84AD-0CAAB5B5EF17}"/>
              </a:ext>
            </a:extLst>
          </p:cNvPr>
          <p:cNvSpPr/>
          <p:nvPr/>
        </p:nvSpPr>
        <p:spPr>
          <a:xfrm>
            <a:off x="0" y="0"/>
            <a:ext cx="1078832" cy="6889129"/>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aph of a number of blue bars&#10;&#10;Description automatically generated">
            <a:extLst>
              <a:ext uri="{FF2B5EF4-FFF2-40B4-BE49-F238E27FC236}">
                <a16:creationId xmlns:a16="http://schemas.microsoft.com/office/drawing/2014/main" id="{C110EBA3-6DAD-5306-3A9E-D50C7D6DF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480" y="782371"/>
            <a:ext cx="8577039" cy="5293257"/>
          </a:xfrm>
          <a:prstGeom prst="rect">
            <a:avLst/>
          </a:prstGeom>
        </p:spPr>
      </p:pic>
    </p:spTree>
    <p:extLst>
      <p:ext uri="{BB962C8B-B14F-4D97-AF65-F5344CB8AC3E}">
        <p14:creationId xmlns:p14="http://schemas.microsoft.com/office/powerpoint/2010/main" val="2900614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FCE94C-1E0D-82AC-F3BD-2CE6F011D4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5752" y="602333"/>
            <a:ext cx="9160497" cy="5653334"/>
          </a:xfrm>
          <a:prstGeom prst="rect">
            <a:avLst/>
          </a:prstGeom>
        </p:spPr>
      </p:pic>
      <p:sp>
        <p:nvSpPr>
          <p:cNvPr id="3" name="Rectangle 2">
            <a:extLst>
              <a:ext uri="{FF2B5EF4-FFF2-40B4-BE49-F238E27FC236}">
                <a16:creationId xmlns:a16="http://schemas.microsoft.com/office/drawing/2014/main" id="{5C3591B0-4693-FDD5-1DAF-2A5E02544875}"/>
              </a:ext>
            </a:extLst>
          </p:cNvPr>
          <p:cNvSpPr/>
          <p:nvPr/>
        </p:nvSpPr>
        <p:spPr>
          <a:xfrm>
            <a:off x="0" y="0"/>
            <a:ext cx="1078832" cy="6889129"/>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781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99E941485AEF46A58F9B2F4AFB99A4" ma:contentTypeVersion="10" ma:contentTypeDescription="Create a new document." ma:contentTypeScope="" ma:versionID="11081fbdd44e0bf68224b71355bfa890">
  <xsd:schema xmlns:xsd="http://www.w3.org/2001/XMLSchema" xmlns:xs="http://www.w3.org/2001/XMLSchema" xmlns:p="http://schemas.microsoft.com/office/2006/metadata/properties" xmlns:ns2="770e0881-beed-4ce6-913a-de287226ba5e" targetNamespace="http://schemas.microsoft.com/office/2006/metadata/properties" ma:root="true" ma:fieldsID="15742a5a9e6111fd610f0dc2268355c9" ns2:_="">
    <xsd:import namespace="770e0881-beed-4ce6-913a-de287226ba5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0e0881-beed-4ce6-913a-de287226b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2d03f021-7260-47c4-a966-efcc8f4531e6"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70e0881-beed-4ce6-913a-de287226ba5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FFF551B-1635-4E66-A2A3-B98AC2149279}">
  <ds:schemaRefs>
    <ds:schemaRef ds:uri="770e0881-beed-4ce6-913a-de287226ba5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7CBAE56-B990-4966-A278-3A3B269BFF87}">
  <ds:schemaRefs>
    <ds:schemaRef ds:uri="http://schemas.microsoft.com/sharepoint/v3/contenttype/forms"/>
  </ds:schemaRefs>
</ds:datastoreItem>
</file>

<file path=customXml/itemProps3.xml><?xml version="1.0" encoding="utf-8"?>
<ds:datastoreItem xmlns:ds="http://schemas.openxmlformats.org/officeDocument/2006/customXml" ds:itemID="{2C2D91B9-2B9D-49F3-B8BA-A65DDA05F74D}">
  <ds:schemaRefs>
    <ds:schemaRef ds:uri="770e0881-beed-4ce6-913a-de287226ba5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25</Slides>
  <Notes>0</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Team 4 Predicting  Defaults</vt:lpstr>
      <vt:lpstr>PowerPoint Presentation</vt:lpstr>
      <vt:lpstr>PowerPoint Presentation</vt:lpstr>
      <vt:lpstr>PowerPoint Presentation</vt:lpstr>
      <vt:lpstr>PowerPoint Presentation</vt:lpstr>
      <vt:lpstr>Descriptive Trends</vt:lpstr>
      <vt:lpstr>PowerPoint Presentation</vt:lpstr>
      <vt:lpstr>PowerPoint Presentation</vt:lpstr>
      <vt:lpstr>PowerPoint Presentation</vt:lpstr>
      <vt:lpstr>PowerPoint Presentation</vt:lpstr>
      <vt:lpstr>PowerPoint Presentation</vt:lpstr>
      <vt:lpstr>PowerPoint Presentation</vt:lpstr>
      <vt:lpstr>Modeling</vt:lpstr>
      <vt:lpstr>PowerPoint Presentation</vt:lpstr>
      <vt:lpstr>PowerPoint Presentation</vt:lpstr>
      <vt:lpstr>Step 2: Divide the dataset</vt:lpstr>
      <vt:lpstr>Step 3: Train the Model</vt:lpstr>
      <vt:lpstr>Step 3: Train the Model</vt:lpstr>
      <vt:lpstr>Step 3: Train the Model</vt:lpstr>
      <vt:lpstr>Step 3: Train the Model</vt:lpstr>
      <vt:lpstr>Step 4: Evaluate the Model</vt:lpstr>
      <vt:lpstr>Adaptive Boosting – 10 Trials</vt:lpstr>
      <vt:lpstr>Adaptive Boosting – 10 Trials</vt:lpstr>
      <vt:lpstr>Prescribe and Recommend: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2024-04-22T12:53:42Z</dcterms:created>
  <dcterms:modified xsi:type="dcterms:W3CDTF">2024-04-24T21:10:35Z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0x0101005A99E941485AEF46A58F9B2F4AFB99A4</vt:lpwstr>
  </property>
  <property fmtid="{D5CDD505-2E9C-101B-9397-08002B2CF9AE}" pid="3" name="MediaServiceImageTags">
    <vt:lpwstr/>
  </property>
</Properties>
</file>